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customXml/itemProps11.xml" ContentType="application/vnd.openxmlformats-officedocument.customXmlProperties+xml"/>
  <Override PartName="/customXml/itemProps12.xml" ContentType="application/vnd.openxmlformats-officedocument.customXmlProperties+xml"/>
  <Override PartName="/customXml/itemProps13.xml" ContentType="application/vnd.openxmlformats-officedocument.customXmlProperties+xml"/>
  <Override PartName="/customXml/itemProps14.xml" ContentType="application/vnd.openxmlformats-officedocument.customXmlProperties+xml"/>
  <Override PartName="/customXml/itemProps15.xml" ContentType="application/vnd.openxmlformats-officedocument.customXmlProperties+xml"/>
  <Override PartName="/customXml/itemProps16.xml" ContentType="application/vnd.openxmlformats-officedocument.customXmlProperties+xml"/>
  <Override PartName="/customXml/itemProps17.xml" ContentType="application/vnd.openxmlformats-officedocument.customXmlProperties+xml"/>
  <Override PartName="/customXml/itemProps18.xml" ContentType="application/vnd.openxmlformats-officedocument.customXmlProperties+xml"/>
  <Override PartName="/customXml/itemProps19.xml" ContentType="application/vnd.openxmlformats-officedocument.customXmlProperties+xml"/>
  <Override PartName="/customXml/itemProps20.xml" ContentType="application/vnd.openxmlformats-officedocument.customXmlProperties+xml"/>
  <Override PartName="/customXml/itemProps21.xml" ContentType="application/vnd.openxmlformats-officedocument.customXmlProperties+xml"/>
  <Override PartName="/customXml/itemProps22.xml" ContentType="application/vnd.openxmlformats-officedocument.customXmlProperties+xml"/>
  <Override PartName="/customXml/itemProps23.xml" ContentType="application/vnd.openxmlformats-officedocument.customXmlProperties+xml"/>
  <Override PartName="/customXml/itemProps24.xml" ContentType="application/vnd.openxmlformats-officedocument.customXmlProperties+xml"/>
  <Override PartName="/customXml/itemProps25.xml" ContentType="application/vnd.openxmlformats-officedocument.customXmlProperties+xml"/>
  <Override PartName="/customXml/itemProps26.xml" ContentType="application/vnd.openxmlformats-officedocument.customXmlProperties+xml"/>
  <Override PartName="/customXml/itemProps27.xml" ContentType="application/vnd.openxmlformats-officedocument.customXmlProperties+xml"/>
  <Override PartName="/customXml/itemProps28.xml" ContentType="application/vnd.openxmlformats-officedocument.customXmlProperties+xml"/>
  <Override PartName="/customXml/itemProps29.xml" ContentType="application/vnd.openxmlformats-officedocument.customXmlProperties+xml"/>
  <Override PartName="/customXml/itemProps30.xml" ContentType="application/vnd.openxmlformats-officedocument.customXmlProperties+xml"/>
  <Override PartName="/customXml/itemProps31.xml" ContentType="application/vnd.openxmlformats-officedocument.customXmlProperties+xml"/>
  <Override PartName="/customXml/itemProps32.xml" ContentType="application/vnd.openxmlformats-officedocument.customXmlProperties+xml"/>
  <Override PartName="/customXml/itemProps3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Override23.xml" ContentType="application/vnd.openxmlformats-officedocument.themeOverride+xml"/>
  <Override PartName="/ppt/theme/themeOverride24.xml" ContentType="application/vnd.openxmlformats-officedocument.themeOverride+xml"/>
  <Override PartName="/ppt/theme/themeOverride25.xml" ContentType="application/vnd.openxmlformats-officedocument.themeOverride+xml"/>
  <Override PartName="/ppt/theme/themeOverride26.xml" ContentType="application/vnd.openxmlformats-officedocument.themeOverride+xml"/>
  <Override PartName="/ppt/theme/themeOverride27.xml" ContentType="application/vnd.openxmlformats-officedocument.themeOverride+xml"/>
  <Override PartName="/ppt/theme/themeOverride28.xml" ContentType="application/vnd.openxmlformats-officedocument.themeOverride+xml"/>
  <Override PartName="/ppt/theme/themeOverride29.xml" ContentType="application/vnd.openxmlformats-officedocument.themeOverride+xml"/>
  <Override PartName="/ppt/theme/themeOverride30.xml" ContentType="application/vnd.openxmlformats-officedocument.themeOverride+xml"/>
  <Override PartName="/ppt/theme/themeOverride31.xml" ContentType="application/vnd.openxmlformats-officedocument.themeOverride+xml"/>
  <Override PartName="/ppt/theme/themeOverride32.xml" ContentType="application/vnd.openxmlformats-officedocument.themeOverride+xml"/>
  <Override PartName="/ppt/theme/themeOverride33.xml" ContentType="application/vnd.openxmlformats-officedocument.themeOverrid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Override34.xml" ContentType="application/vnd.openxmlformats-officedocument.themeOverride+xml"/>
  <Override PartName="/ppt/theme/themeOverride35.xml" ContentType="application/vnd.openxmlformats-officedocument.themeOverride+xml"/>
  <Override PartName="/ppt/theme/themeOverride36.xml" ContentType="application/vnd.openxmlformats-officedocument.themeOverride+xml"/>
  <Override PartName="/ppt/theme/themeOverride37.xml" ContentType="application/vnd.openxmlformats-officedocument.themeOverride+xml"/>
  <Override PartName="/ppt/theme/themeOverride38.xml" ContentType="application/vnd.openxmlformats-officedocument.themeOverride+xml"/>
  <Override PartName="/ppt/theme/themeOverride39.xml" ContentType="application/vnd.openxmlformats-officedocument.themeOverride+xml"/>
  <Override PartName="/ppt/theme/themeOverride40.xml" ContentType="application/vnd.openxmlformats-officedocument.themeOverride+xml"/>
  <Override PartName="/ppt/theme/themeOverride41.xml" ContentType="application/vnd.openxmlformats-officedocument.themeOverride+xml"/>
  <Override PartName="/ppt/theme/themeOverride42.xml" ContentType="application/vnd.openxmlformats-officedocument.themeOverride+xml"/>
  <Override PartName="/ppt/theme/themeOverride43.xml" ContentType="application/vnd.openxmlformats-officedocument.themeOverride+xml"/>
  <Override PartName="/ppt/theme/themeOverride44.xml" ContentType="application/vnd.openxmlformats-officedocument.themeOverrid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Override45.xml" ContentType="application/vnd.openxmlformats-officedocument.themeOverride+xml"/>
  <Override PartName="/ppt/theme/themeOverride46.xml" ContentType="application/vnd.openxmlformats-officedocument.themeOverride+xml"/>
  <Override PartName="/ppt/theme/themeOverride47.xml" ContentType="application/vnd.openxmlformats-officedocument.themeOverride+xml"/>
  <Override PartName="/ppt/theme/themeOverride48.xml" ContentType="application/vnd.openxmlformats-officedocument.themeOverride+xml"/>
  <Override PartName="/ppt/theme/themeOverride49.xml" ContentType="application/vnd.openxmlformats-officedocument.themeOverride+xml"/>
  <Override PartName="/ppt/theme/themeOverride50.xml" ContentType="application/vnd.openxmlformats-officedocument.themeOverride+xml"/>
  <Override PartName="/ppt/theme/themeOverride51.xml" ContentType="application/vnd.openxmlformats-officedocument.themeOverride+xml"/>
  <Override PartName="/ppt/theme/themeOverride52.xml" ContentType="application/vnd.openxmlformats-officedocument.themeOverride+xml"/>
  <Override PartName="/ppt/theme/themeOverride53.xml" ContentType="application/vnd.openxmlformats-officedocument.themeOverride+xml"/>
  <Override PartName="/ppt/theme/themeOverride54.xml" ContentType="application/vnd.openxmlformats-officedocument.themeOverride+xml"/>
  <Override PartName="/ppt/theme/themeOverride55.xml" ContentType="application/vnd.openxmlformats-officedocument.themeOverrid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theme/themeOverride56.xml" ContentType="application/vnd.openxmlformats-officedocument.themeOverride+xml"/>
  <Override PartName="/ppt/theme/themeOverride57.xml" ContentType="application/vnd.openxmlformats-officedocument.themeOverride+xml"/>
  <Override PartName="/ppt/theme/themeOverride58.xml" ContentType="application/vnd.openxmlformats-officedocument.themeOverride+xml"/>
  <Override PartName="/ppt/theme/themeOverride59.xml" ContentType="application/vnd.openxmlformats-officedocument.themeOverride+xml"/>
  <Override PartName="/ppt/theme/themeOverride60.xml" ContentType="application/vnd.openxmlformats-officedocument.themeOverride+xml"/>
  <Override PartName="/ppt/theme/themeOverride61.xml" ContentType="application/vnd.openxmlformats-officedocument.themeOverride+xml"/>
  <Override PartName="/ppt/theme/themeOverride62.xml" ContentType="application/vnd.openxmlformats-officedocument.themeOverride+xml"/>
  <Override PartName="/ppt/theme/themeOverride63.xml" ContentType="application/vnd.openxmlformats-officedocument.themeOverride+xml"/>
  <Override PartName="/ppt/theme/themeOverride64.xml" ContentType="application/vnd.openxmlformats-officedocument.themeOverride+xml"/>
  <Override PartName="/ppt/theme/themeOverride65.xml" ContentType="application/vnd.openxmlformats-officedocument.themeOverride+xml"/>
  <Override PartName="/ppt/theme/themeOverride66.xml" ContentType="application/vnd.openxmlformats-officedocument.themeOverride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theme/theme7.xml" ContentType="application/vnd.openxmlformats-officedocument.theme+xml"/>
  <Override PartName="/ppt/theme/themeOverride67.xml" ContentType="application/vnd.openxmlformats-officedocument.themeOverride+xml"/>
  <Override PartName="/ppt/theme/themeOverride68.xml" ContentType="application/vnd.openxmlformats-officedocument.themeOverride+xml"/>
  <Override PartName="/ppt/theme/themeOverride69.xml" ContentType="application/vnd.openxmlformats-officedocument.themeOverride+xml"/>
  <Override PartName="/ppt/theme/themeOverride70.xml" ContentType="application/vnd.openxmlformats-officedocument.themeOverride+xml"/>
  <Override PartName="/ppt/theme/themeOverride71.xml" ContentType="application/vnd.openxmlformats-officedocument.themeOverride+xml"/>
  <Override PartName="/ppt/theme/themeOverride72.xml" ContentType="application/vnd.openxmlformats-officedocument.themeOverride+xml"/>
  <Override PartName="/ppt/theme/themeOverride73.xml" ContentType="application/vnd.openxmlformats-officedocument.themeOverride+xml"/>
  <Override PartName="/ppt/theme/themeOverride74.xml" ContentType="application/vnd.openxmlformats-officedocument.themeOverride+xml"/>
  <Override PartName="/ppt/theme/themeOverride75.xml" ContentType="application/vnd.openxmlformats-officedocument.themeOverride+xml"/>
  <Override PartName="/ppt/theme/themeOverride76.xml" ContentType="application/vnd.openxmlformats-officedocument.themeOverride+xml"/>
  <Override PartName="/ppt/theme/themeOverride77.xml" ContentType="application/vnd.openxmlformats-officedocument.themeOverride+xml"/>
  <Override PartName="/ppt/theme/theme8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2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3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notesSlides/notesSlide4.xml" ContentType="application/vnd.openxmlformats-officedocument.presentationml.notesSlide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notesSlides/notesSlide5.xml" ContentType="application/vnd.openxmlformats-officedocument.presentationml.notesSlide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notesSlides/notesSlide6.xml" ContentType="application/vnd.openxmlformats-officedocument.presentationml.notesSlide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notesSlides/notesSlide7.xml" ContentType="application/vnd.openxmlformats-officedocument.presentationml.notesSlide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notesSlides/notesSlide8.xml" ContentType="application/vnd.openxmlformats-officedocument.presentationml.notesSlide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notesSlides/notesSlide9.xml" ContentType="application/vnd.openxmlformats-officedocument.presentationml.notesSlide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notesSlides/notesSlide10.xml" ContentType="application/vnd.openxmlformats-officedocument.presentationml.notesSlide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notesSlides/notesSlide11.xml" ContentType="application/vnd.openxmlformats-officedocument.presentationml.notesSlide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notesSlides/notesSlide12.xml" ContentType="application/vnd.openxmlformats-officedocument.presentationml.notesSlide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notesSlides/notesSlide13.xml" ContentType="application/vnd.openxmlformats-officedocument.presentationml.notesSlide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notesSlides/notesSlide14.xml" ContentType="application/vnd.openxmlformats-officedocument.presentationml.notesSlide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34"/>
    <p:sldMasterId id="2147483684" r:id="rId35"/>
    <p:sldMasterId id="2147483696" r:id="rId36"/>
    <p:sldMasterId id="2147483708" r:id="rId37"/>
    <p:sldMasterId id="2147483720" r:id="rId38"/>
    <p:sldMasterId id="2147483732" r:id="rId39"/>
    <p:sldMasterId id="2147483744" r:id="rId40"/>
  </p:sldMasterIdLst>
  <p:notesMasterIdLst>
    <p:notesMasterId r:id="rId56"/>
  </p:notesMasterIdLst>
  <p:sldIdLst>
    <p:sldId id="257" r:id="rId41"/>
    <p:sldId id="259" r:id="rId42"/>
    <p:sldId id="267" r:id="rId43"/>
    <p:sldId id="261" r:id="rId44"/>
    <p:sldId id="265" r:id="rId45"/>
    <p:sldId id="2007581027" r:id="rId46"/>
    <p:sldId id="2007581026" r:id="rId47"/>
    <p:sldId id="275" r:id="rId48"/>
    <p:sldId id="2007581028" r:id="rId49"/>
    <p:sldId id="11090041" r:id="rId50"/>
    <p:sldId id="348" r:id="rId51"/>
    <p:sldId id="2007581029" r:id="rId52"/>
    <p:sldId id="11090038" r:id="rId53"/>
    <p:sldId id="11089932" r:id="rId54"/>
    <p:sldId id="268" r:id="rId55"/>
  </p:sldIdLst>
  <p:sldSz cx="12192000" cy="6858000"/>
  <p:notesSz cx="6858000" cy="9144000"/>
  <p:custDataLst>
    <p:tags r:id="rId5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556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customXml" Target="../customXml/item13.xml"/><Relationship Id="rId18" Type="http://schemas.openxmlformats.org/officeDocument/2006/relationships/customXml" Target="../customXml/item18.xml"/><Relationship Id="rId26" Type="http://schemas.openxmlformats.org/officeDocument/2006/relationships/customXml" Target="../customXml/item26.xml"/><Relationship Id="rId39" Type="http://schemas.openxmlformats.org/officeDocument/2006/relationships/slideMaster" Target="slideMasters/slideMaster6.xml"/><Relationship Id="rId21" Type="http://schemas.openxmlformats.org/officeDocument/2006/relationships/customXml" Target="../customXml/item21.xml"/><Relationship Id="rId34" Type="http://schemas.openxmlformats.org/officeDocument/2006/relationships/slideMaster" Target="slideMasters/slideMaster1.xml"/><Relationship Id="rId42" Type="http://schemas.openxmlformats.org/officeDocument/2006/relationships/slide" Target="slides/slide2.xml"/><Relationship Id="rId47" Type="http://schemas.openxmlformats.org/officeDocument/2006/relationships/slide" Target="slides/slide7.xml"/><Relationship Id="rId50" Type="http://schemas.openxmlformats.org/officeDocument/2006/relationships/slide" Target="slides/slide10.xml"/><Relationship Id="rId55" Type="http://schemas.openxmlformats.org/officeDocument/2006/relationships/slide" Target="slides/slide15.xml"/><Relationship Id="rId7" Type="http://schemas.openxmlformats.org/officeDocument/2006/relationships/customXml" Target="../customXml/item7.xml"/><Relationship Id="rId2" Type="http://schemas.openxmlformats.org/officeDocument/2006/relationships/customXml" Target="../customXml/item2.xml"/><Relationship Id="rId16" Type="http://schemas.openxmlformats.org/officeDocument/2006/relationships/customXml" Target="../customXml/item16.xml"/><Relationship Id="rId29" Type="http://schemas.openxmlformats.org/officeDocument/2006/relationships/customXml" Target="../customXml/item29.xml"/><Relationship Id="rId11" Type="http://schemas.openxmlformats.org/officeDocument/2006/relationships/customXml" Target="../customXml/item11.xml"/><Relationship Id="rId24" Type="http://schemas.openxmlformats.org/officeDocument/2006/relationships/customXml" Target="../customXml/item24.xml"/><Relationship Id="rId32" Type="http://schemas.openxmlformats.org/officeDocument/2006/relationships/customXml" Target="../customXml/item32.xml"/><Relationship Id="rId37" Type="http://schemas.openxmlformats.org/officeDocument/2006/relationships/slideMaster" Target="slideMasters/slideMaster4.xml"/><Relationship Id="rId40" Type="http://schemas.openxmlformats.org/officeDocument/2006/relationships/slideMaster" Target="slideMasters/slideMaster7.xml"/><Relationship Id="rId45" Type="http://schemas.openxmlformats.org/officeDocument/2006/relationships/slide" Target="slides/slide5.xml"/><Relationship Id="rId53" Type="http://schemas.openxmlformats.org/officeDocument/2006/relationships/slide" Target="slides/slide13.xml"/><Relationship Id="rId58" Type="http://schemas.openxmlformats.org/officeDocument/2006/relationships/presProps" Target="presProps.xml"/><Relationship Id="rId5" Type="http://schemas.openxmlformats.org/officeDocument/2006/relationships/customXml" Target="../customXml/item5.xml"/><Relationship Id="rId61" Type="http://schemas.openxmlformats.org/officeDocument/2006/relationships/tableStyles" Target="tableStyles.xml"/><Relationship Id="rId19" Type="http://schemas.openxmlformats.org/officeDocument/2006/relationships/customXml" Target="../customXml/item19.xml"/><Relationship Id="rId14" Type="http://schemas.openxmlformats.org/officeDocument/2006/relationships/customXml" Target="../customXml/item14.xml"/><Relationship Id="rId22" Type="http://schemas.openxmlformats.org/officeDocument/2006/relationships/customXml" Target="../customXml/item22.xml"/><Relationship Id="rId27" Type="http://schemas.openxmlformats.org/officeDocument/2006/relationships/customXml" Target="../customXml/item27.xml"/><Relationship Id="rId30" Type="http://schemas.openxmlformats.org/officeDocument/2006/relationships/customXml" Target="../customXml/item30.xml"/><Relationship Id="rId35" Type="http://schemas.openxmlformats.org/officeDocument/2006/relationships/slideMaster" Target="slideMasters/slideMaster2.xml"/><Relationship Id="rId43" Type="http://schemas.openxmlformats.org/officeDocument/2006/relationships/slide" Target="slides/slide3.xml"/><Relationship Id="rId48" Type="http://schemas.openxmlformats.org/officeDocument/2006/relationships/slide" Target="slides/slide8.xml"/><Relationship Id="rId56" Type="http://schemas.openxmlformats.org/officeDocument/2006/relationships/notesMaster" Target="notesMasters/notesMaster1.xml"/><Relationship Id="rId8" Type="http://schemas.openxmlformats.org/officeDocument/2006/relationships/customXml" Target="../customXml/item8.xml"/><Relationship Id="rId51" Type="http://schemas.openxmlformats.org/officeDocument/2006/relationships/slide" Target="slides/slide11.xml"/><Relationship Id="rId3" Type="http://schemas.openxmlformats.org/officeDocument/2006/relationships/customXml" Target="../customXml/item3.xml"/><Relationship Id="rId12" Type="http://schemas.openxmlformats.org/officeDocument/2006/relationships/customXml" Target="../customXml/item12.xml"/><Relationship Id="rId17" Type="http://schemas.openxmlformats.org/officeDocument/2006/relationships/customXml" Target="../customXml/item17.xml"/><Relationship Id="rId25" Type="http://schemas.openxmlformats.org/officeDocument/2006/relationships/customXml" Target="../customXml/item25.xml"/><Relationship Id="rId33" Type="http://schemas.openxmlformats.org/officeDocument/2006/relationships/customXml" Target="../customXml/item33.xml"/><Relationship Id="rId38" Type="http://schemas.openxmlformats.org/officeDocument/2006/relationships/slideMaster" Target="slideMasters/slideMaster5.xml"/><Relationship Id="rId46" Type="http://schemas.openxmlformats.org/officeDocument/2006/relationships/slide" Target="slides/slide6.xml"/><Relationship Id="rId59" Type="http://schemas.openxmlformats.org/officeDocument/2006/relationships/viewProps" Target="viewProps.xml"/><Relationship Id="rId20" Type="http://schemas.openxmlformats.org/officeDocument/2006/relationships/customXml" Target="../customXml/item20.xml"/><Relationship Id="rId41" Type="http://schemas.openxmlformats.org/officeDocument/2006/relationships/slide" Target="slides/slide1.xml"/><Relationship Id="rId54" Type="http://schemas.openxmlformats.org/officeDocument/2006/relationships/slide" Target="slides/slide14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5" Type="http://schemas.openxmlformats.org/officeDocument/2006/relationships/customXml" Target="../customXml/item15.xml"/><Relationship Id="rId23" Type="http://schemas.openxmlformats.org/officeDocument/2006/relationships/customXml" Target="../customXml/item23.xml"/><Relationship Id="rId28" Type="http://schemas.openxmlformats.org/officeDocument/2006/relationships/customXml" Target="../customXml/item28.xml"/><Relationship Id="rId36" Type="http://schemas.openxmlformats.org/officeDocument/2006/relationships/slideMaster" Target="slideMasters/slideMaster3.xml"/><Relationship Id="rId49" Type="http://schemas.openxmlformats.org/officeDocument/2006/relationships/slide" Target="slides/slide9.xml"/><Relationship Id="rId57" Type="http://schemas.openxmlformats.org/officeDocument/2006/relationships/tags" Target="tags/tag1.xml"/><Relationship Id="rId10" Type="http://schemas.openxmlformats.org/officeDocument/2006/relationships/customXml" Target="../customXml/item10.xml"/><Relationship Id="rId31" Type="http://schemas.openxmlformats.org/officeDocument/2006/relationships/customXml" Target="../customXml/item31.xml"/><Relationship Id="rId44" Type="http://schemas.openxmlformats.org/officeDocument/2006/relationships/slide" Target="slides/slide4.xml"/><Relationship Id="rId52" Type="http://schemas.openxmlformats.org/officeDocument/2006/relationships/slide" Target="slides/slide12.xml"/><Relationship Id="rId60" Type="http://schemas.openxmlformats.org/officeDocument/2006/relationships/theme" Target="theme/theme1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/Relationships>
</file>

<file path=ppt/media/image1.png>
</file>

<file path=ppt/media/image10.png>
</file>

<file path=ppt/media/image11.svg>
</file>

<file path=ppt/media/image12.png>
</file>

<file path=ppt/media/image13.sv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D128AA-6E8F-4855-8189-BC9349B6C7CF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3BCB4A-6CD7-4B47-9C4C-3FFB9699A5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15102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3BCB4A-6CD7-4B47-9C4C-3FFB9699A53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07025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3BCB4A-6CD7-4B47-9C4C-3FFB9699A53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93870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A74383-5C3A-46DA-B392-F2DF5C0028B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86867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3BCB4A-6CD7-4B47-9C4C-3FFB9699A53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05215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3BCB4A-6CD7-4B47-9C4C-3FFB9699A53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937285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3BCB4A-6CD7-4B47-9C4C-3FFB9699A53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24476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3BCB4A-6CD7-4B47-9C4C-3FFB9699A53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2827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3BCB4A-6CD7-4B47-9C4C-3FFB9699A53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188391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3BCB4A-6CD7-4B47-9C4C-3FFB9699A53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682507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3BCB4A-6CD7-4B47-9C4C-3FFB9699A53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64793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A74383-5C3A-46DA-B392-F2DF5C0028B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2121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3BCB4A-6CD7-4B47-9C4C-3FFB9699A53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12790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2F67F0-A65A-43D8-AA29-57B7BAC9C93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23904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3BCB4A-6CD7-4B47-9C4C-3FFB9699A53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83102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3BCB4A-6CD7-4B47-9C4C-3FFB9699A53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79439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7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8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9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20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2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2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2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24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25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26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27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28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29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30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3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3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3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34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35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36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37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38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39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40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4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4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4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4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45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46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47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48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49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50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5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5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5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54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55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56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57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58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59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60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6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62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63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64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65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66.xml"/></Relationships>
</file>

<file path=ppt/slideLayouts/_rels/slideLayout6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67.xml"/></Relationships>
</file>

<file path=ppt/slideLayouts/_rels/slideLayout6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68.xml"/></Relationships>
</file>

<file path=ppt/slideLayouts/_rels/slideLayout6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69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7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70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71.xml"/></Relationships>
</file>

<file path=ppt/slideLayouts/_rels/slideLayout7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72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73.xml"/></Relationships>
</file>

<file path=ppt/slideLayouts/_rels/slideLayout7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74.xml"/></Relationships>
</file>

<file path=ppt/slideLayouts/_rels/slideLayout7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75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76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7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C879CA-4356-F8E9-43CF-E31B830339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DE6A05-BADF-2212-0A1F-D4D897D1DE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DAB666C-026E-C53F-66C3-51329ADE0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98694-57CB-448A-9905-C7CC7CF51BC8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BDAEFD-56C3-1964-C578-D1312D3D7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FFE0C1C-A5DD-FC81-B1F5-303749CF81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304CF-5B0A-47BF-9503-BC67E9C2AB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6947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CEB3C8-1F5C-9E82-F518-BFC346B8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E44BD12-CEE1-F81D-BF06-A5FAA4EDCC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4E7452-2AD3-840E-59ED-1C2D440296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98694-57CB-448A-9905-C7CC7CF51BC8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A9084E2-2C99-EFC3-8F48-5D93C25882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C54AD8-04D9-9C6D-E598-24C54DFB3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304CF-5B0A-47BF-9503-BC67E9C2AB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9421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0BB8366-EA4C-B4F6-79E6-C0FC2F563C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95B8F89-FF4A-094C-1608-4A356983A7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243148-2382-A224-690C-DD8C8F53BC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98694-57CB-448A-9905-C7CC7CF51BC8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83BA802-4A6F-AB26-1CC1-63E340FFA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ADC63DD-5AFA-A381-0836-9187CA833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304CF-5B0A-47BF-9503-BC67E9C2AB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00484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664B7-0BBB-83A0-9A43-DF74F9EAE5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02257F-B180-DFB8-5A6F-70AAC5721F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65E3C-D1A6-8AC9-02A3-4E69B3016B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DC2DD-D45B-4A26-B32A-62D011AC4D72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F3BCD1-3C1D-666D-FA18-F78D94D8C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2E27A4-0DCA-58F4-0B08-6F99AE031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4C491-43FD-4E4E-A9E6-C460E3E9A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38505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F9097-392F-0C7E-73F6-DB99F3469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7C4D2-7958-5D28-EF63-F2CB2E8AE1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3AD362-08A5-9AAD-7DB0-672A85BD7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DC2DD-D45B-4A26-B32A-62D011AC4D72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2347A-CEAF-554E-6802-E16E842E2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85EF28-60AF-1105-AEFD-C71EFC3D0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4C491-43FD-4E4E-A9E6-C460E3E9A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52723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424D8-48F6-64F5-AA77-DEF7B8F8B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CC9529-E1AF-2012-6136-560324704B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1BF1E8-E6D6-E337-D5F3-D2362824DE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DC2DD-D45B-4A26-B32A-62D011AC4D72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D3812E-AB67-1551-92E2-E8446A631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3918B-1DD6-6B5F-F20E-8C07C30C2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4C491-43FD-4E4E-A9E6-C460E3E9A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62121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1B659-9DA5-7ADA-EC9F-A8F30DD2C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9D8A9A-4381-2618-924A-EA8D2D997B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51AF71-BD22-54A2-AA67-C4314C5C15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E197BD-F665-83CC-91EE-7E05345F0C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DC2DD-D45B-4A26-B32A-62D011AC4D72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F2AF6A-5042-995A-5F59-EB81BD21E9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89D56-365D-6891-E9A3-0B1EC2EC3A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4C491-43FD-4E4E-A9E6-C460E3E9A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497963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68E31-D2B9-7521-7B15-52DC2B116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E66044-5F03-399E-AC30-7629EBF7B7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C95FA0-1737-89D8-08EC-13424D6439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D0E98D-2C1B-88B9-295C-D44346D929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FE5ED9-F33F-5468-986F-2105FD3F3C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05DBBFC-2FF7-3A94-A151-7C3FAAC19D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DC2DD-D45B-4A26-B32A-62D011AC4D72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C98DC1-24F0-C31F-2D61-6832AADB8E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892A24-F16F-6364-F4DB-F338FA907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4C491-43FD-4E4E-A9E6-C460E3E9A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64328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612B5-EC5B-932C-B413-D9674C363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5CF2FC-278E-102E-D01C-61F5A73AC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DC2DD-D45B-4A26-B32A-62D011AC4D72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F62B1E1-5401-60B0-5A60-82459982B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3FBE0D3-1E42-A835-7540-496F86439B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4C491-43FD-4E4E-A9E6-C460E3E9A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82719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42CA77E-C450-F4A0-CEB4-D554D0192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DC2DD-D45B-4A26-B32A-62D011AC4D72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FD3D29-450B-9854-6819-AE587839B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7FDC78-4CF8-30C6-0A46-B160B29A89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4C491-43FD-4E4E-A9E6-C460E3E9A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21069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9D74A-1B75-07B5-4E00-9A59950DD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944C4-DBF1-ADED-E97F-0C45282CDB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D45C587-CC58-BE9D-3619-D16AE2A35B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36339D-D9A8-5B46-08ED-BA1BEAEC9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DC2DD-D45B-4A26-B32A-62D011AC4D72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A256FA-C50F-BB7D-D93A-8BA72DC30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7BA8A1-9DE7-2EA9-24D1-7EDE0B4C53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4C491-43FD-4E4E-A9E6-C460E3E9A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4766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A9A4C0-7D16-AEED-404E-57EB91C0B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9EE6EA-0A43-B5F6-A4BF-2E354BF16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19A1C7-82D9-2637-2CCA-5008EC282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98694-57CB-448A-9905-C7CC7CF51BC8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46BED2-121D-C624-AAA0-A196E8BF8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43D296-86EE-E434-5741-5898E0919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304CF-5B0A-47BF-9503-BC67E9C2AB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74201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DF648F-8DDB-B645-D53C-48C67B319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62109F5-C869-FC3F-E789-4CB199AA3A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CECA29-2BDD-82E7-3B15-C3766C698A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87780D-E106-FCE6-28A5-04D6CCE48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DC2DD-D45B-4A26-B32A-62D011AC4D72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6FA507-A9BD-0167-2EC2-E580E8992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DB4BA7-E77D-E78B-11EB-331AD0131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4C491-43FD-4E4E-A9E6-C460E3E9A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61296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B2BE5-E5E4-FE42-E0DE-687362198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91AA7D-59F1-D8DA-6118-FD9FE9C0AA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A07D6E-5F18-D2D9-B0FE-7ED484BAD1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DC2DD-D45B-4A26-B32A-62D011AC4D72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10BEF-2C0A-E7AB-A67E-6E26A2D937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9B677C-F600-5855-7E46-0723230BA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4C491-43FD-4E4E-A9E6-C460E3E9A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331828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518F88-F5B7-1489-1099-B62779A4EE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851C4D-551D-19C4-0436-D024415404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6D8CE-693A-8FF1-C711-3568D1C76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DC2DD-D45B-4A26-B32A-62D011AC4D72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6F128B-0898-4D10-7E25-5FB0B1BE0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750799-C124-03DB-D442-CD60E9887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24C491-43FD-4E4E-A9E6-C460E3E9A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930279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D3979-0666-0354-EBF3-DDC6914122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23B3CA-078E-6341-99DB-6CBB38B343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8A2780-4AD7-CE98-0CFB-ED229DF5E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241-0328-4551-855D-AF149B26728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38D18C-67D9-21D1-2B40-CC3A16382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7F985-80F1-78C1-A22D-E04166A9B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7179A-33DF-4D54-963E-FC71DD3899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9798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AB2054-839E-EDEA-1A44-D306A3B05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2CCB4-1428-58D0-1190-9B56467677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E6824-744D-5D8C-43D1-237023A0D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241-0328-4551-855D-AF149B26728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DCAD05-96AC-BD57-C884-BAB16CD48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06CAB-D535-D0B3-2B16-38D72DBFD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7179A-33DF-4D54-963E-FC71DD3899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815977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F071E-715A-6784-8D31-F617522A3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72DD4D-0E9A-EF0E-2849-77532EFDD5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DE350A-6463-F433-AE6F-BEA20771B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241-0328-4551-855D-AF149B26728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F781AB-6E50-E5F1-213D-F3AA6E277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E4D1DA-B6D6-455B-F152-3C586B463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7179A-33DF-4D54-963E-FC71DD3899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682075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AA5B10-7361-88F2-A071-E9ABE0316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E1266-4C8B-F7F5-BFCE-228C322D03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20CEA9-AB17-D48C-56B1-2685B2FBEC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B0FF0C-C887-BB35-DBB8-2CDF9D2B0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241-0328-4551-855D-AF149B26728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A03F52-D284-5DBF-1D38-0B0427BE6D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C22C1D-BB66-0749-5C23-67EBD61BF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7179A-33DF-4D54-963E-FC71DD3899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48515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E9710-CFA2-BF67-8987-D6094AB88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AFCEED-BF9E-DBAA-3A38-E482AE6B34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39D565-9DB4-3DC7-0426-4D700BD44C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0103B8-132A-0D8E-6067-0F1BB0C651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7459540-47D9-7906-C556-4E555DB970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3A6CE1D-2425-E3C4-BBEE-717D5D090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241-0328-4551-855D-AF149B26728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36002DE-B350-EE2D-D4F4-AA5B1B0203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D67068-0BD1-F093-FCD6-8A65E2A21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7179A-33DF-4D54-963E-FC71DD3899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955542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5B912-DEB8-F2FE-9E95-D10866ACFB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1270A84-10BA-B294-85D1-D7C545970F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241-0328-4551-855D-AF149B26728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CBBEA2-F4EC-2098-29F6-A8B10646AB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77B609-0853-98AC-5E21-03B9B0BA2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7179A-33DF-4D54-963E-FC71DD3899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198575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787BFE-447F-2339-F83D-FF4A92CF5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241-0328-4551-855D-AF149B26728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31BE60-0B12-EA4B-4FB2-70C75F301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DA9B49-5FEB-2A74-2343-6A3A3E5B2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7179A-33DF-4D54-963E-FC71DD3899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5667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4F2EE9-2408-E559-BFA9-00EBD4F59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687B872-EC95-570D-AAB4-D6051D3391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E42758-E468-EA6E-6196-93314343D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98694-57CB-448A-9905-C7CC7CF51BC8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44122FC-1A40-7CE4-27CC-C0754B022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79D7BD5-2658-8AD6-CF71-EA8FBC63B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304CF-5B0A-47BF-9503-BC67E9C2AB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455018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E0876-8688-8D4B-376C-54A878D30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FADA44-CB48-BD71-0FCD-A92BBD203D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D0E903-87B9-C964-1BCC-442D7B56DD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10E55F-97D3-A69B-A107-A4A9FFAEE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241-0328-4551-855D-AF149B26728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0CE44F-DC67-E061-D591-0C46D112E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30A844-D603-E813-9597-55AD2D441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7179A-33DF-4D54-963E-FC71DD3899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34278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2F3F5-DBC2-1887-1590-10CC7EAE6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C8311D-3A8F-E0BF-884D-D20B91B226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3D72E4-1068-1E4D-B10C-449824434D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2EEB13-DE09-5E92-5840-D44B6BA70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241-0328-4551-855D-AF149B26728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B6E6E2-41E2-3227-B697-3A2B708E1D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7E7E21-C699-4D0D-FC34-0286A7A1A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7179A-33DF-4D54-963E-FC71DD3899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315297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28D5A-7792-EB44-F210-321F7E6AAB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CA32F7-3E39-4D27-B235-072166BE41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62B739-9943-1B70-A41F-5E1D472CBF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241-0328-4551-855D-AF149B26728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63DCAA-8011-B91D-1A89-274C0C086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B76B16-19B0-A07B-05A8-A86B05537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7179A-33DF-4D54-963E-FC71DD3899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64496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8DE1874-8783-143A-A18E-8FEC33A982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016155-D3DA-5B75-A8BD-729AA8FFB8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846F17-544B-1C58-EDE2-A9B81552D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241-0328-4551-855D-AF149B26728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68193F-188D-BEFA-247E-4E7A9856F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57932-90CC-C532-D86C-7FCB61872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27179A-33DF-4D54-963E-FC71DD3899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088620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17AE3-C948-96E3-29BF-E6C5554828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B51285-7CE2-9551-2F79-E6DCE839E4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242AE-217C-758B-0EAA-7D71F130E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D3AA2-1270-4F56-9BE9-F8FD0E5F916E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C8BFD0-7724-56E8-99D0-58BA600E12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BF3A7-1882-F556-B3D6-EF5C797D4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E96AA-597F-439C-8D19-05A71AB247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89153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3E7EE-02B1-5EFA-87E2-405B0CD7FF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310B40-785F-C9CE-19A9-2B74C33233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493C53-3B33-FFCC-3673-4EA275472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D3AA2-1270-4F56-9BE9-F8FD0E5F916E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CE6792-2AF4-4418-F777-0D52AA020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9F1B04-A049-BE7E-2113-E54DAD2C5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E96AA-597F-439C-8D19-05A71AB247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2117679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DD44B-7CF0-3FD9-11F7-42C853FEA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1A497A-8E5E-0CCE-1C4F-32DE37D4FB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2DEDC1-8FD4-36EB-CFAF-17DE56C301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D3AA2-1270-4F56-9BE9-F8FD0E5F916E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85F4C2-66C2-041C-A3E4-DBACF54A5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7D990A-3D73-96DD-5798-8BDFF8105B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E96AA-597F-439C-8D19-05A71AB247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280495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8A216-42F8-06C6-C4A5-C9138F59D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689B6-DAAF-58FA-339A-FED1407E09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FBC612-0EE9-2480-D8E9-2058BAF6DA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D683AA-63D8-B2BB-CBF4-6D5C6309C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D3AA2-1270-4F56-9BE9-F8FD0E5F916E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1E219A-1A82-97CC-F927-51513BF69B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302E87-32A5-B11C-C3BB-364FD6001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E96AA-597F-439C-8D19-05A71AB247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483571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1FE5A-91A9-B24E-876B-098AACD896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E81E9-36FB-D9F2-E21E-96D1C3C7AF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E70C0E-A23C-E5DD-8C9A-7F575CC9A6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AF6A0D-F9FD-9681-3CDC-A60CBEBE38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DBCEA44-06DA-0C71-08CE-287DAB5D07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FA80951-23DC-7ADA-6D20-A0EB1215C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D3AA2-1270-4F56-9BE9-F8FD0E5F916E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E3D65E1-64DE-965F-959D-333E2445B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3B3F11-A84E-964B-5A48-4192BBBB4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E96AA-597F-439C-8D19-05A71AB247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7628903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75245-81F4-2A1B-3B4C-FE8D9C0AC8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6343D8-7EF7-C2A9-150B-5ED7BAE80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D3AA2-1270-4F56-9BE9-F8FD0E5F916E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A2398E-FB5C-51F6-790B-55DFCA2C5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E541FB-D460-25F5-6C32-863624CE17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E96AA-597F-439C-8D19-05A71AB247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0134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B9126D-9032-AA6F-3491-88126DB172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53E857-D5EA-7B0F-CD83-CE6EE0FFC2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568A7A6-0FFA-3675-D096-FBDF9C045D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1FE3290-2C23-1968-E557-0FC6410CCD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98694-57CB-448A-9905-C7CC7CF51BC8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17D07CB-0402-819B-06BD-ADC26E334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243869B-7146-F1CD-C721-BB200D888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304CF-5B0A-47BF-9503-BC67E9C2AB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243667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B54EE00-77E4-7477-82E5-CEAA8259F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D3AA2-1270-4F56-9BE9-F8FD0E5F916E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AF1AAB3-214B-B93F-E702-5FD094CF5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35CB92-A998-09DB-1F79-640CF2DE3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E96AA-597F-439C-8D19-05A71AB247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629793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219D7-5612-FD13-6BF2-F148B67636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7A689-4F42-80A7-E7CA-54D4D667EC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D1F93F-1E5B-0AEA-C956-548BFFF500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9229C51-3A2A-7089-3194-C9D65049A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D3AA2-1270-4F56-9BE9-F8FD0E5F916E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2259BC-CC95-7B11-64E4-5CF4A12309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E626EE-E0BE-5648-3B2B-F6F7C04EA5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E96AA-597F-439C-8D19-05A71AB247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055887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A88B2-50CC-456D-D560-FDBD56D54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1F4E71-E50A-B77D-D2A9-B220481AC19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9844B4-83E8-9D2D-84E0-893E079483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B0D289-02F1-5A59-DE0C-E69D4CBF9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D3AA2-1270-4F56-9BE9-F8FD0E5F916E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67B4AA-91AF-956D-D00E-1F6474CF9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598ABC-F5D2-C8B5-D948-8A09CD89E1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E96AA-597F-439C-8D19-05A71AB247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476458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BF7972-E969-13FD-FB76-EC11A2A8FB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C62E53-BF1A-CF41-9E77-0753D367D6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10C6A8-8EF1-5D7C-C739-3D16F6930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D3AA2-1270-4F56-9BE9-F8FD0E5F916E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20F93B-3B31-6CC6-9FD8-CBCFB9FE0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F64627-146E-F44A-AAEB-309716E52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E96AA-597F-439C-8D19-05A71AB247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180990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2879A7-F104-89CA-D86B-B5FE186956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3AC6C1-126B-2AB8-B2B7-D0BE2C1003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3A855F-5C04-C945-97B5-3837912A9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1D3AA2-1270-4F56-9BE9-F8FD0E5F916E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D91ED-11F4-0F17-2020-008936660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AD402B-FA7B-FC9D-6246-3AD90115C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3E96AA-597F-439C-8D19-05A71AB247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141205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8EA5922-CD9F-E5A4-991D-D4D77E52C2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7283437-99D7-6FFF-7D01-FC50CE3C6C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76FBED-F93B-CDD0-678C-0F141CBDB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CD4F4-4831-408E-9028-4BCE517F86C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7DD11DE-40E5-8871-B965-3A68DCC23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BE2A99-CD8B-B1B6-EB36-FB93DD7EC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1BE3-4164-4ABD-9E37-746D5597F4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07284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130315-DEF9-4092-A7CB-920F17826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E377DE-B406-FA68-11A7-7DDBF46441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56009E8-CD4D-83BE-720B-F29DF6259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CD4F4-4831-408E-9028-4BCE517F86C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9EF9866-9349-BD0E-EBFB-271D9B3A44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2602A5-17F3-2DA8-1E1D-4ADF40A7B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1BE3-4164-4ABD-9E37-746D5597F4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877042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F420A2-358B-45C6-173E-6967DC7FE0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B40A91B-6FAC-4E0B-5C32-DAD48BF065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FECE114-AE22-93AA-1BA1-9C05FCA79E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CD4F4-4831-408E-9028-4BCE517F86C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1BCF311-90B1-F4F9-A452-BF1BAC057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8977554-4A10-4825-9BF1-925B45529C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1BE3-4164-4ABD-9E37-746D5597F4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0122038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C10F3B-9A7F-A2EC-F109-D9AA1A82B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6E47E9-1656-BA87-7D28-1C1C405B60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63C2D5C-6AA1-6E12-4352-ED47E41B01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2332129-876E-20BF-9862-E9D5FCCE7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CD4F4-4831-408E-9028-4BCE517F86C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2BA30BA-1C66-CFF4-8585-B18F1BFEA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A7F794F-D238-9108-43FB-6FEEF0ED4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1BE3-4164-4ABD-9E37-746D5597F4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17050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04A8DC-D51C-7B2E-EF33-4E5B5C62C4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B0951CE-B0E6-F0BC-CC48-DB7DD8EA76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482E8DF-2A66-836F-4ACA-E59242C4CF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25E9CD1-11F9-AAC4-2C30-7F88A2B604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3E5F526-6B93-D064-21AD-88E8A7C3EAF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D105D25-F271-7469-80A5-9ADF1F1ABD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CD4F4-4831-408E-9028-4BCE517F86C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2B3CCB1-1CC7-B8F0-C362-F5CAF4474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C8951B8-E8EF-4698-CC7F-15F315E2F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1BE3-4164-4ABD-9E37-746D5597F4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1113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41503F-74AE-A579-4F19-541BA5700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890CA2D-4448-D9E2-EC25-0CFAFF4929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4A9FBA1-509A-F3CA-8A22-ECF55358AD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3E791BC-BD40-B171-C547-F7A316AFCE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6387838-7219-41A3-B8DD-2A6D1F13B39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6BEEB2C-1DAE-DEEA-636F-41D0149C9F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98694-57CB-448A-9905-C7CC7CF51BC8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BCCA81B-D54E-733A-5803-B3C79B85AF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99C77C2-1E34-387D-306A-C653D0137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304CF-5B0A-47BF-9503-BC67E9C2AB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3238973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69E932-5884-88B7-9BC4-F88A6D54D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1634FBB-B4BC-E3B7-7302-108D2AC975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CD4F4-4831-408E-9028-4BCE517F86C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D8EAB1B-E4B8-107D-31FC-1F5A2DF571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D4F40B2-B93D-246F-44EE-D4F7CF32F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1BE3-4164-4ABD-9E37-746D5597F4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042967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3637058-D7B3-5FC4-8F32-70B7BCE756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CD4F4-4831-408E-9028-4BCE517F86C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805A4FD-2C48-47E1-7615-8FE1D87A6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65A5CB1-2484-E09C-F641-546A1F2A2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1BE3-4164-4ABD-9E37-746D5597F4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472470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707AD7-F8B8-F882-521B-5FFA71005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5EE1AA-EAC7-4D97-709E-89E0D5CDBF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3D4E206-DA3E-2C53-F967-7ABC456AE0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D03DCC4-6283-A8C8-2F6F-B44AF8A54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CD4F4-4831-408E-9028-4BCE517F86C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88CB24-A368-139E-B036-8912617B5D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C7DCE3-6903-C3B3-436C-4597BAE67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1BE3-4164-4ABD-9E37-746D5597F4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056761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942CA1-946B-17B8-05C3-6AA7D17479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8CACFEE-123C-9C64-E775-45B2CB3F68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E408DCD-3B4A-A064-0D56-0ADBF804EA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2D95846-55CE-6898-8ED1-2CF815276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CD4F4-4831-408E-9028-4BCE517F86C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236260B-36D0-AD4A-5348-A732409DD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458D510-3D33-7705-23A7-5ED8E57E2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1BE3-4164-4ABD-9E37-746D5597F4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609164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688790-8D57-62FC-D15B-6A0AE0584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48BB2E2-ACDA-20C3-FC87-AB333DD175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48D002-ED59-65C3-147E-CD79A890A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CD4F4-4831-408E-9028-4BCE517F86C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8CC6D6-754C-F032-227C-2277EFC1E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45D99C-3CB6-8BAF-8404-361832A6D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1BE3-4164-4ABD-9E37-746D5597F4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9389996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FE26F05-FC6B-8874-1C61-51809EB642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D1E28A3-B71D-4F3A-925D-1BE1F94CAF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51FB0C-E993-1B5D-16E8-58A133688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1CD4F4-4831-408E-9028-4BCE517F86C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55D231-2F05-DD56-6303-0480916C1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3CA334-D9ED-FB5D-A952-14DA1684B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131BE3-4164-4ABD-9E37-746D5597F4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138655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8698F-8396-8B39-42FF-30FCC8DF94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01EF74-FB8C-B92C-4FF8-6964AB5D44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156F8A-67C8-0326-627C-4572D7EABB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1CC6C-79A8-42B8-9F42-6D6DB6695B9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557C5-50E7-1CCA-0ACF-60367E944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45931-3001-1182-FED1-60CFBC89C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C0D66-3573-4ACA-B4BA-66CFBA397D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707515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E4D73-DA6A-2317-0F54-109CAA1F0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0DDC0-2B11-9080-787B-4E2586ABE8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9000B7-9FC4-FC1E-F934-E18D2573A8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1CC6C-79A8-42B8-9F42-6D6DB6695B9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0CD1D1-6AFE-EB6A-E0F3-56151E8B2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995792-1D1D-CEA5-EFDD-9CBD25A9F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C0D66-3573-4ACA-B4BA-66CFBA397D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995092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F5DB0-53FF-6FFF-B827-636310486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E5ACA0-F992-D8AB-D61F-873C40C18C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70F77C-3F50-EBC7-882E-279072302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1CC6C-79A8-42B8-9F42-6D6DB6695B9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F15FC5-E226-0631-2864-CAB963BCB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861B00-B494-3560-A6A2-72DBFDDA0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C0D66-3573-4ACA-B4BA-66CFBA397D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919124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F3837D-5208-8478-366E-29CCEEC230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5E6A30-AD22-A128-D618-AB88B1BA4C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DB37FD-1E5C-7466-F8DC-DB5DB7DFC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D737C3-C1A9-9F09-77AD-89B0AA0D6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1CC6C-79A8-42B8-9F42-6D6DB6695B9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C75901-B52E-263C-2856-7E8B6A555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6C9680-723F-0C1B-3A87-ABB1F0C0D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C0D66-3573-4ACA-B4BA-66CFBA397D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5793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134571-2453-F6C2-BCA4-AE2016C25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AD6A643-8809-908E-8BAF-75E4C4684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98694-57CB-448A-9905-C7CC7CF51BC8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ACE1C1A-D69B-C3AB-172A-7275D5157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21FD77B-2789-11BB-9A9E-5BAA83F7FA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304CF-5B0A-47BF-9503-BC67E9C2AB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487790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EE8B12-EF80-47D9-03AC-11778A3DD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9AA472-787A-04B9-CF8A-D33CD62D45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73BA53-1360-504A-715B-81B209C3FB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DC1D73-8289-FCFC-A615-77917FA847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E1874D-3DA9-CEB1-0426-76FF17884C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1D4A79-5C80-4106-96B0-426AEA3E1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1CC6C-79A8-42B8-9F42-6D6DB6695B9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C7020C-4C3B-7B1A-D601-ACDFB7E14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638124-6EEC-37D6-94EA-93DD0896C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C0D66-3573-4ACA-B4BA-66CFBA397D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391875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B0273-538E-5A96-3537-C0E0DAEAC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36EA7C-9370-53FC-672F-2D571861BE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1CC6C-79A8-42B8-9F42-6D6DB6695B9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67E43B-4AD1-47FF-367A-3C74C1226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2E9C5B-8E5C-2677-960E-0D1F08EDE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C0D66-3573-4ACA-B4BA-66CFBA397D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77050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65AA74-2824-FB32-1BB8-F6129F572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1CC6C-79A8-42B8-9F42-6D6DB6695B9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67CA03-AF81-1636-C194-6954366C4E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DF0C7B-DB28-D4C7-013A-6BA5D7495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C0D66-3573-4ACA-B4BA-66CFBA397D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184733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A2791-8F0F-CD48-C781-49BFD41BD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D3258B-4BF9-A6F6-A29F-22ED9E2E29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34C2DB-73A4-A0DB-FBDD-B1882F64D2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DABC20-E79A-B573-454F-ACFC20883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1CC6C-79A8-42B8-9F42-6D6DB6695B9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CA803D-F62E-8DDC-A5F6-D420897B59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9DBF72-5DF0-BF4F-5DD7-F2ECBE7D3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C0D66-3573-4ACA-B4BA-66CFBA397D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293127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FE39F-F358-A516-7B34-5D134DF31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6D0D0A-9C15-8614-6C87-09DD8B7D40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D122C3-46C1-4491-F2EB-5BB4911080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76D1D2-780D-F343-9770-9FB471CEF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1CC6C-79A8-42B8-9F42-6D6DB6695B9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6B76DE-11CC-BF86-B74B-C427F72E0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4DF531-69CA-B18C-EC23-DD75FC5F1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C0D66-3573-4ACA-B4BA-66CFBA397D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2584053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34AF8F-B681-8128-B60F-C7A63333D3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FD17D9-0A02-F763-0A18-E9E1C2FC1D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80C95-35F1-666A-17F6-50532F526B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1CC6C-79A8-42B8-9F42-6D6DB6695B9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FAA64B-D6DF-1902-2D8F-1C9B3AB70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C93F26-3D38-047C-238B-5028B927B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C0D66-3573-4ACA-B4BA-66CFBA397D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568488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42A426-A0CD-1578-325E-CE8275EA7EF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155955-2CD2-1743-B3B0-99BF5C32E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BD716C-F06E-76C8-5105-1B8C1F116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81CC6C-79A8-42B8-9F42-6D6DB6695B9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B7B67C-EE6A-35E7-2475-004759E80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B5F77-CE3A-B46C-682A-D54696F91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9DC0D66-3573-4ACA-B4BA-66CFBA397D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7884615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395CE-A312-3A26-DE5C-EF66864D09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AF9734-9382-F94B-247E-6D847EDB43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EA03AF-37E4-DF1F-F243-49191593D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0F7E7-E0AE-4113-AD47-1D607A18BD5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4C149-2C2B-D543-2834-55AA51625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AF40B2-1BCF-ACA0-8DD3-4E7F7823E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40F2C-EA71-4E67-A78C-2F2C5362F2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207902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6B7A0-07F3-E957-F9FF-A409444316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6C863B-70CB-7B1D-47CC-701EFDE9B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4470A7-2893-04C4-A6CB-B00965DD9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0F7E7-E0AE-4113-AD47-1D607A18BD5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C5E1CC-5EED-BFBC-B422-37BFFE4C3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998FA-D92A-6D0A-66B1-BC7074F17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40F2C-EA71-4E67-A78C-2F2C5362F2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8977581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F8881D-E14F-06A4-10FD-1FC3B50279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2D81B5-D9FA-49D3-132A-ED897A7E1C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D5F293-D66D-C227-AC0E-5FF5BAF96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0F7E7-E0AE-4113-AD47-1D607A18BD5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7B8CBB-55FD-7DDD-76AE-5B55DD8A1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88384-0C5F-BD1F-0DEA-6A54D48FD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40F2C-EA71-4E67-A78C-2F2C5362F2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9985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707CA03-669D-8EBF-2E53-7EAEAE1095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98694-57CB-448A-9905-C7CC7CF51BC8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E27CA25-2A51-D2B6-1FAD-056C18E2B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F3FBA2C-DEF2-4DEB-7249-943A5176E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304CF-5B0A-47BF-9503-BC67E9C2AB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828576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9A64A-7990-1421-A298-877B1D94E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AD7168-8F50-B10C-56F6-D4AE762D49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ED0470-D582-24BA-2428-499545D35F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1BFFF7-95F3-7B48-B8F0-7E07F1A77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0F7E7-E0AE-4113-AD47-1D607A18BD5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25131C-1222-9519-0C6A-AE66E5D56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300EF0-6975-09C3-5A76-16D150C47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40F2C-EA71-4E67-A78C-2F2C5362F2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6658537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DA8FC-EC5C-0344-E248-B6484DD7B2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CE4AD-324B-79BC-F6A0-DF94C63402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C1DA09-AE36-6FC5-1028-6792F6BFDE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24D866-C003-B08B-FA30-EF0CC7FB7B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103428-4F9A-197A-ACF1-7E3E5896D9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80DDB9D-BB18-FF53-7ECC-0F97A10FD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0F7E7-E0AE-4113-AD47-1D607A18BD5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22BBBCF-1C22-118B-BEAC-3B58702DE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9DA589-7FB9-3EE8-C249-8A3CF4826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40F2C-EA71-4E67-A78C-2F2C5362F2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965125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EDDA7-8B1C-97E0-DB6E-6F28BEC7F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03CF98-5E73-D17B-28B7-3FC1C797D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0F7E7-E0AE-4113-AD47-1D607A18BD5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6F32260-3E91-67E1-2D16-0EDF2E859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BEFC9C1-E9E4-FCDA-A8CE-86921324C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40F2C-EA71-4E67-A78C-2F2C5362F2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7020032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20AA84-2DF1-C828-2170-F575F691C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0F7E7-E0AE-4113-AD47-1D607A18BD5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66A63B0-68AC-0919-8791-A3B0692CE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55065FC-EEDC-5AB7-A0DD-412A5339D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40F2C-EA71-4E67-A78C-2F2C5362F2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231937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C3EB90-2C1A-FAB7-C829-AE93AE767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2A404E-4C11-7CD1-3F0D-1F2605C7C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6F7A7F-A385-FBAC-97E8-95C56760E7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4234DF-7F0A-0176-A786-28F497FC8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0F7E7-E0AE-4113-AD47-1D607A18BD5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0F3203-CAA7-A37F-2FA3-AABFD62E6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2673E7-9C39-7127-AFDF-E827EFCD3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40F2C-EA71-4E67-A78C-2F2C5362F2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9709875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674A2-512D-AD57-5771-DFA2AE3D1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B50649-9F5E-140D-963C-CE9B95C7A2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0DE1A6-1311-3B4A-2E53-CCC380D7B9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0FC803-E22E-3404-5316-DA79B5EC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0F7E7-E0AE-4113-AD47-1D607A18BD5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702FD6-B39D-F5D6-D3D2-F5CA9837A3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B64354-19E2-B71B-26A2-0FFBF47D5E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40F2C-EA71-4E67-A78C-2F2C5362F2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2401651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7216EB-F1B9-39B2-9CC3-EDD293D7EA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DA73E1-F55F-98B4-4889-0A339A8753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D9A0FF-5CF4-C8C6-52B6-7437229473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0F7E7-E0AE-4113-AD47-1D607A18BD5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3D81B7-716F-96E4-7709-D6CBBB695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244B69-DA03-A295-A65A-EA8D4DE4F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40F2C-EA71-4E67-A78C-2F2C5362F2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8601481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66F2C1-BFB6-7E40-A0D1-15A11B9868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6F135A-ABFD-85A8-BFA3-BDB0CD37D6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C1511-6705-CDA9-DA7C-BA52E48CBD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10F7E7-E0AE-4113-AD47-1D607A18BD5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13D58A-1895-4DCE-DC9C-661BBECA9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E416B0-A49B-E724-BF0E-F819F3A89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940F2C-EA71-4E67-A78C-2F2C5362F2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3899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DF3198-A152-D369-D819-29DBC05F7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7A42C90-4A32-4B43-7090-AB4E907A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3A923D8-BFC8-5765-68C0-74B4C2B3B66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49C5F3B-C2F9-30A8-596F-31B58AD89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98694-57CB-448A-9905-C7CC7CF51BC8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9B81B3A-68D2-30FD-FE76-886E9F6A0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D37A500-7CA8-01A5-EC21-EDFC9E462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304CF-5B0A-47BF-9503-BC67E9C2AB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04623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04DBB86-0661-89E5-FD1D-3900139B4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882108E-B95F-F60B-A6B5-4D376B3505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BC9C0E1-BE66-01D4-4CAF-A0A7CA9244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D78BFA-AA66-9C7D-8624-053B4AE775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598694-57CB-448A-9905-C7CC7CF51BC8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729043F-A0EC-08B7-4A60-A926D6532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CAC29B-9879-BFCD-99CF-B347455495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304CF-5B0A-47BF-9503-BC67E9C2AB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6093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4.xml"/><Relationship Id="rId3" Type="http://schemas.openxmlformats.org/officeDocument/2006/relationships/slideLayout" Target="../slideLayouts/slideLayout69.xml"/><Relationship Id="rId7" Type="http://schemas.openxmlformats.org/officeDocument/2006/relationships/slideLayout" Target="../slideLayouts/slideLayout73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68.xml"/><Relationship Id="rId1" Type="http://schemas.openxmlformats.org/officeDocument/2006/relationships/slideLayout" Target="../slideLayouts/slideLayout67.xml"/><Relationship Id="rId6" Type="http://schemas.openxmlformats.org/officeDocument/2006/relationships/slideLayout" Target="../slideLayouts/slideLayout72.xml"/><Relationship Id="rId11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1.xml"/><Relationship Id="rId10" Type="http://schemas.openxmlformats.org/officeDocument/2006/relationships/slideLayout" Target="../slideLayouts/slideLayout76.xml"/><Relationship Id="rId4" Type="http://schemas.openxmlformats.org/officeDocument/2006/relationships/slideLayout" Target="../slideLayouts/slideLayout70.xml"/><Relationship Id="rId9" Type="http://schemas.openxmlformats.org/officeDocument/2006/relationships/slideLayout" Target="../slideLayouts/slideLayout7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43A79E8-71CB-247B-75F6-08C242D05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FD625BD-844C-22E5-5FEB-B63AABED75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6EC973-4BDD-15FD-59DE-A662555E18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3598694-57CB-448A-9905-C7CC7CF51BC8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25B6BCD-26C0-8960-2C80-0A70AFC731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17276A4-62B7-3A76-E070-D3D12935BF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19304CF-5B0A-47BF-9503-BC67E9C2AB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2502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7A2E4F-050E-EAE8-EADB-4D295FCA5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538B7-89DB-DE32-1B74-FC114A51C2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792EC7-A9C5-FF0D-67AD-741266FDDC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4EDC2DD-D45B-4A26-B32A-62D011AC4D72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AC80BA-CF09-A30A-9EC7-4969ACF4A9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4AE248-42EA-CA83-DE59-1F8810B280A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24C491-43FD-4E4E-A9E6-C460E3E9A3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8732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157F23-38CD-BBEE-8FCB-FACAB4747C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4DF2D1-7DBE-75D8-0C23-CBA1FDC11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D06685-0137-B8E4-49AE-E52173843A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F0E3241-0328-4551-855D-AF149B26728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35836-BC26-7457-2FB5-736B0F8B83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3A23F2-468D-1A05-29ED-B6878E2D95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827179A-33DF-4D54-963E-FC71DD3899F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6277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A72E22-F8F9-F6FA-354D-08F31AB29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3C5F51-4D8C-20A2-5A08-42E0B1CB17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F082A-2D8A-5070-9A86-90ADB23B91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81D3AA2-1270-4F56-9BE9-F8FD0E5F916E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BF2D51-58B3-8D40-94E8-DF4B246F766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D614A6-CFC1-1A54-FEE5-8C6E01CEE9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63E96AA-597F-439C-8D19-05A71AB247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5170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57EED37-E34C-EA5C-9F22-6B78333386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85FAE6C-6516-00F8-12A6-93A2D0190B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BE3BE26-5396-012A-DF5E-DAEA7AD12E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41CD4F4-4831-408E-9028-4BCE517F86C6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716E464-CCB1-4B26-95B4-5D57A737C2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FC6B82-1F18-3C22-4F3E-AFC66D1BF0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3131BE3-4164-4ABD-9E37-746D5597F4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13787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0E371C-1FC4-F7BD-C6F2-4BE78C3570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B2CF8C-EC5D-50FE-D2EE-70F6CF3326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2F15BC-BD6F-E3D7-0DF2-0845BACB95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81CC6C-79A8-42B8-9F42-6D6DB6695B9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19F835-02B3-6987-ED97-789DC90492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5AE483-C6AA-0F3E-9A98-4ADBD06340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9DC0D66-3573-4ACA-B4BA-66CFBA397D8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96357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C0CEFB-4F87-620C-194B-2F556033C5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0C67F-0F00-E654-5654-9FC1B18878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4DC135-5D04-B977-F04A-3CFA2BF0B63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310F7E7-E0AE-4113-AD47-1D607A18BD5D}" type="datetimeFigureOut">
              <a:rPr lang="zh-CN" altLang="en-US" smtClean="0"/>
              <a:t>2024/10/26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D757AB-C92D-0836-12FB-16B891B767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F14475-86E0-3F58-D543-D5306004D3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940F2C-EA71-4E67-A78C-2F2C5362F20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04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tags" Target="../tags/tag2.xml"/><Relationship Id="rId7" Type="http://schemas.openxmlformats.org/officeDocument/2006/relationships/tags" Target="../tags/tag6.xml"/><Relationship Id="rId2" Type="http://schemas.openxmlformats.org/officeDocument/2006/relationships/customXml" Target="../../customXml/item3.xml"/><Relationship Id="rId1" Type="http://schemas.openxmlformats.org/officeDocument/2006/relationships/customXml" Target="../../customXml/item19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10" Type="http://schemas.openxmlformats.org/officeDocument/2006/relationships/image" Target="../media/image1.png"/><Relationship Id="rId4" Type="http://schemas.openxmlformats.org/officeDocument/2006/relationships/tags" Target="../tags/tag3.xml"/><Relationship Id="rId9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3" Type="http://schemas.openxmlformats.org/officeDocument/2006/relationships/tags" Target="../tags/tag96.xml"/><Relationship Id="rId7" Type="http://schemas.openxmlformats.org/officeDocument/2006/relationships/tags" Target="../tags/tag100.xml"/><Relationship Id="rId2" Type="http://schemas.openxmlformats.org/officeDocument/2006/relationships/customXml" Target="../../customXml/item12.xml"/><Relationship Id="rId1" Type="http://schemas.openxmlformats.org/officeDocument/2006/relationships/customXml" Target="../../customXml/item28.xml"/><Relationship Id="rId6" Type="http://schemas.openxmlformats.org/officeDocument/2006/relationships/tags" Target="../tags/tag99.xml"/><Relationship Id="rId5" Type="http://schemas.openxmlformats.org/officeDocument/2006/relationships/tags" Target="../tags/tag98.xml"/><Relationship Id="rId4" Type="http://schemas.openxmlformats.org/officeDocument/2006/relationships/tags" Target="../tags/tag97.xml"/><Relationship Id="rId9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106.xml"/><Relationship Id="rId13" Type="http://schemas.openxmlformats.org/officeDocument/2006/relationships/tags" Target="../tags/tag111.xml"/><Relationship Id="rId18" Type="http://schemas.openxmlformats.org/officeDocument/2006/relationships/tags" Target="../tags/tag116.xml"/><Relationship Id="rId26" Type="http://schemas.openxmlformats.org/officeDocument/2006/relationships/notesSlide" Target="../notesSlides/notesSlide11.xml"/><Relationship Id="rId3" Type="http://schemas.openxmlformats.org/officeDocument/2006/relationships/tags" Target="../tags/tag101.xml"/><Relationship Id="rId21" Type="http://schemas.openxmlformats.org/officeDocument/2006/relationships/tags" Target="../tags/tag119.xml"/><Relationship Id="rId7" Type="http://schemas.openxmlformats.org/officeDocument/2006/relationships/tags" Target="../tags/tag105.xml"/><Relationship Id="rId12" Type="http://schemas.openxmlformats.org/officeDocument/2006/relationships/tags" Target="../tags/tag110.xml"/><Relationship Id="rId17" Type="http://schemas.openxmlformats.org/officeDocument/2006/relationships/tags" Target="../tags/tag115.xml"/><Relationship Id="rId25" Type="http://schemas.openxmlformats.org/officeDocument/2006/relationships/slideLayout" Target="../slideLayouts/slideLayout45.xml"/><Relationship Id="rId2" Type="http://schemas.openxmlformats.org/officeDocument/2006/relationships/customXml" Target="../../customXml/item29.xml"/><Relationship Id="rId16" Type="http://schemas.openxmlformats.org/officeDocument/2006/relationships/tags" Target="../tags/tag114.xml"/><Relationship Id="rId20" Type="http://schemas.openxmlformats.org/officeDocument/2006/relationships/tags" Target="../tags/tag118.xml"/><Relationship Id="rId29" Type="http://schemas.openxmlformats.org/officeDocument/2006/relationships/image" Target="../media/image10.png"/><Relationship Id="rId1" Type="http://schemas.openxmlformats.org/officeDocument/2006/relationships/customXml" Target="../../customXml/item13.xml"/><Relationship Id="rId6" Type="http://schemas.openxmlformats.org/officeDocument/2006/relationships/tags" Target="../tags/tag104.xml"/><Relationship Id="rId11" Type="http://schemas.openxmlformats.org/officeDocument/2006/relationships/tags" Target="../tags/tag109.xml"/><Relationship Id="rId24" Type="http://schemas.openxmlformats.org/officeDocument/2006/relationships/tags" Target="../tags/tag122.xml"/><Relationship Id="rId32" Type="http://schemas.openxmlformats.org/officeDocument/2006/relationships/image" Target="../media/image13.svg"/><Relationship Id="rId5" Type="http://schemas.openxmlformats.org/officeDocument/2006/relationships/tags" Target="../tags/tag103.xml"/><Relationship Id="rId15" Type="http://schemas.openxmlformats.org/officeDocument/2006/relationships/tags" Target="../tags/tag113.xml"/><Relationship Id="rId23" Type="http://schemas.openxmlformats.org/officeDocument/2006/relationships/tags" Target="../tags/tag121.xml"/><Relationship Id="rId28" Type="http://schemas.openxmlformats.org/officeDocument/2006/relationships/image" Target="../media/image9.svg"/><Relationship Id="rId10" Type="http://schemas.openxmlformats.org/officeDocument/2006/relationships/tags" Target="../tags/tag108.xml"/><Relationship Id="rId19" Type="http://schemas.openxmlformats.org/officeDocument/2006/relationships/tags" Target="../tags/tag117.xml"/><Relationship Id="rId31" Type="http://schemas.openxmlformats.org/officeDocument/2006/relationships/image" Target="../media/image12.png"/><Relationship Id="rId4" Type="http://schemas.openxmlformats.org/officeDocument/2006/relationships/tags" Target="../tags/tag102.xml"/><Relationship Id="rId9" Type="http://schemas.openxmlformats.org/officeDocument/2006/relationships/tags" Target="../tags/tag107.xml"/><Relationship Id="rId14" Type="http://schemas.openxmlformats.org/officeDocument/2006/relationships/tags" Target="../tags/tag112.xml"/><Relationship Id="rId22" Type="http://schemas.openxmlformats.org/officeDocument/2006/relationships/tags" Target="../tags/tag120.xml"/><Relationship Id="rId27" Type="http://schemas.openxmlformats.org/officeDocument/2006/relationships/image" Target="../media/image8.png"/><Relationship Id="rId30" Type="http://schemas.openxmlformats.org/officeDocument/2006/relationships/image" Target="../media/image11.sv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2.xml"/><Relationship Id="rId3" Type="http://schemas.openxmlformats.org/officeDocument/2006/relationships/tags" Target="../tags/tag123.xml"/><Relationship Id="rId7" Type="http://schemas.openxmlformats.org/officeDocument/2006/relationships/slideLayout" Target="../slideLayouts/slideLayout7.xml"/><Relationship Id="rId2" Type="http://schemas.openxmlformats.org/officeDocument/2006/relationships/customXml" Target="../../customXml/item30.xml"/><Relationship Id="rId1" Type="http://schemas.openxmlformats.org/officeDocument/2006/relationships/customXml" Target="../../customXml/item14.xml"/><Relationship Id="rId6" Type="http://schemas.openxmlformats.org/officeDocument/2006/relationships/tags" Target="../tags/tag126.xml"/><Relationship Id="rId5" Type="http://schemas.openxmlformats.org/officeDocument/2006/relationships/tags" Target="../tags/tag125.xml"/><Relationship Id="rId4" Type="http://schemas.openxmlformats.org/officeDocument/2006/relationships/tags" Target="../tags/tag12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2.xml"/><Relationship Id="rId3" Type="http://schemas.openxmlformats.org/officeDocument/2006/relationships/tags" Target="../tags/tag127.xml"/><Relationship Id="rId7" Type="http://schemas.openxmlformats.org/officeDocument/2006/relationships/tags" Target="../tags/tag131.xml"/><Relationship Id="rId2" Type="http://schemas.openxmlformats.org/officeDocument/2006/relationships/customXml" Target="../../customXml/item15.xml"/><Relationship Id="rId1" Type="http://schemas.openxmlformats.org/officeDocument/2006/relationships/customXml" Target="../../customXml/item31.xml"/><Relationship Id="rId6" Type="http://schemas.openxmlformats.org/officeDocument/2006/relationships/tags" Target="../tags/tag130.xml"/><Relationship Id="rId5" Type="http://schemas.openxmlformats.org/officeDocument/2006/relationships/tags" Target="../tags/tag129.xml"/><Relationship Id="rId4" Type="http://schemas.openxmlformats.org/officeDocument/2006/relationships/tags" Target="../tags/tag128.xml"/><Relationship Id="rId9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137.xml"/><Relationship Id="rId13" Type="http://schemas.openxmlformats.org/officeDocument/2006/relationships/slideLayout" Target="../slideLayouts/slideLayout73.xml"/><Relationship Id="rId3" Type="http://schemas.openxmlformats.org/officeDocument/2006/relationships/tags" Target="../tags/tag132.xml"/><Relationship Id="rId7" Type="http://schemas.openxmlformats.org/officeDocument/2006/relationships/tags" Target="../tags/tag136.xml"/><Relationship Id="rId12" Type="http://schemas.openxmlformats.org/officeDocument/2006/relationships/tags" Target="../tags/tag141.xml"/><Relationship Id="rId2" Type="http://schemas.openxmlformats.org/officeDocument/2006/relationships/customXml" Target="../../customXml/item32.xml"/><Relationship Id="rId1" Type="http://schemas.openxmlformats.org/officeDocument/2006/relationships/customXml" Target="../../customXml/item16.xml"/><Relationship Id="rId6" Type="http://schemas.openxmlformats.org/officeDocument/2006/relationships/tags" Target="../tags/tag135.xml"/><Relationship Id="rId11" Type="http://schemas.openxmlformats.org/officeDocument/2006/relationships/tags" Target="../tags/tag140.xml"/><Relationship Id="rId5" Type="http://schemas.openxmlformats.org/officeDocument/2006/relationships/tags" Target="../tags/tag134.xml"/><Relationship Id="rId10" Type="http://schemas.openxmlformats.org/officeDocument/2006/relationships/tags" Target="../tags/tag139.xml"/><Relationship Id="rId4" Type="http://schemas.openxmlformats.org/officeDocument/2006/relationships/tags" Target="../tags/tag133.xml"/><Relationship Id="rId9" Type="http://schemas.openxmlformats.org/officeDocument/2006/relationships/tags" Target="../tags/tag138.xml"/><Relationship Id="rId1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tags" Target="../tags/tag142.xml"/><Relationship Id="rId7" Type="http://schemas.openxmlformats.org/officeDocument/2006/relationships/tags" Target="../tags/tag146.xml"/><Relationship Id="rId2" Type="http://schemas.openxmlformats.org/officeDocument/2006/relationships/customXml" Target="../../customXml/item33.xml"/><Relationship Id="rId1" Type="http://schemas.openxmlformats.org/officeDocument/2006/relationships/customXml" Target="../../customXml/item17.xml"/><Relationship Id="rId6" Type="http://schemas.openxmlformats.org/officeDocument/2006/relationships/tags" Target="../tags/tag145.xml"/><Relationship Id="rId5" Type="http://schemas.openxmlformats.org/officeDocument/2006/relationships/tags" Target="../tags/tag144.xml"/><Relationship Id="rId10" Type="http://schemas.openxmlformats.org/officeDocument/2006/relationships/image" Target="../media/image1.png"/><Relationship Id="rId4" Type="http://schemas.openxmlformats.org/officeDocument/2006/relationships/tags" Target="../tags/tag143.xml"/><Relationship Id="rId9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2.xml"/><Relationship Id="rId13" Type="http://schemas.openxmlformats.org/officeDocument/2006/relationships/tags" Target="../tags/tag17.xml"/><Relationship Id="rId18" Type="http://schemas.openxmlformats.org/officeDocument/2006/relationships/image" Target="../media/image2.png"/><Relationship Id="rId3" Type="http://schemas.openxmlformats.org/officeDocument/2006/relationships/tags" Target="../tags/tag7.xml"/><Relationship Id="rId7" Type="http://schemas.openxmlformats.org/officeDocument/2006/relationships/tags" Target="../tags/tag11.xml"/><Relationship Id="rId12" Type="http://schemas.openxmlformats.org/officeDocument/2006/relationships/tags" Target="../tags/tag16.xml"/><Relationship Id="rId17" Type="http://schemas.openxmlformats.org/officeDocument/2006/relationships/notesSlide" Target="../notesSlides/notesSlide2.xml"/><Relationship Id="rId2" Type="http://schemas.openxmlformats.org/officeDocument/2006/relationships/customXml" Target="../../customXml/item4.xml"/><Relationship Id="rId16" Type="http://schemas.openxmlformats.org/officeDocument/2006/relationships/slideLayout" Target="../slideLayouts/slideLayout7.xml"/><Relationship Id="rId1" Type="http://schemas.openxmlformats.org/officeDocument/2006/relationships/customXml" Target="../../customXml/item20.xml"/><Relationship Id="rId6" Type="http://schemas.openxmlformats.org/officeDocument/2006/relationships/tags" Target="../tags/tag10.xml"/><Relationship Id="rId11" Type="http://schemas.openxmlformats.org/officeDocument/2006/relationships/tags" Target="../tags/tag15.xml"/><Relationship Id="rId5" Type="http://schemas.openxmlformats.org/officeDocument/2006/relationships/tags" Target="../tags/tag9.xml"/><Relationship Id="rId15" Type="http://schemas.openxmlformats.org/officeDocument/2006/relationships/tags" Target="../tags/tag19.xml"/><Relationship Id="rId10" Type="http://schemas.openxmlformats.org/officeDocument/2006/relationships/tags" Target="../tags/tag14.xml"/><Relationship Id="rId4" Type="http://schemas.openxmlformats.org/officeDocument/2006/relationships/tags" Target="../tags/tag8.xml"/><Relationship Id="rId9" Type="http://schemas.openxmlformats.org/officeDocument/2006/relationships/tags" Target="../tags/tag13.xml"/><Relationship Id="rId14" Type="http://schemas.openxmlformats.org/officeDocument/2006/relationships/tags" Target="../tags/tag18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3" Type="http://schemas.openxmlformats.org/officeDocument/2006/relationships/tags" Target="../tags/tag20.xml"/><Relationship Id="rId7" Type="http://schemas.openxmlformats.org/officeDocument/2006/relationships/slideLayout" Target="../slideLayouts/slideLayout7.xml"/><Relationship Id="rId2" Type="http://schemas.openxmlformats.org/officeDocument/2006/relationships/customXml" Target="../../customXml/item5.xml"/><Relationship Id="rId1" Type="http://schemas.openxmlformats.org/officeDocument/2006/relationships/customXml" Target="../../customXml/item21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29.xml"/><Relationship Id="rId3" Type="http://schemas.openxmlformats.org/officeDocument/2006/relationships/tags" Target="../tags/tag24.xml"/><Relationship Id="rId7" Type="http://schemas.openxmlformats.org/officeDocument/2006/relationships/tags" Target="../tags/tag28.xml"/><Relationship Id="rId12" Type="http://schemas.openxmlformats.org/officeDocument/2006/relationships/notesSlide" Target="../notesSlides/notesSlide4.xml"/><Relationship Id="rId2" Type="http://schemas.openxmlformats.org/officeDocument/2006/relationships/customXml" Target="../../customXml/item22.xml"/><Relationship Id="rId1" Type="http://schemas.openxmlformats.org/officeDocument/2006/relationships/customXml" Target="../../customXml/item6.xml"/><Relationship Id="rId6" Type="http://schemas.openxmlformats.org/officeDocument/2006/relationships/tags" Target="../tags/tag27.xml"/><Relationship Id="rId11" Type="http://schemas.openxmlformats.org/officeDocument/2006/relationships/slideLayout" Target="../slideLayouts/slideLayout7.xml"/><Relationship Id="rId5" Type="http://schemas.openxmlformats.org/officeDocument/2006/relationships/tags" Target="../tags/tag26.xml"/><Relationship Id="rId10" Type="http://schemas.openxmlformats.org/officeDocument/2006/relationships/tags" Target="../tags/tag31.xml"/><Relationship Id="rId4" Type="http://schemas.openxmlformats.org/officeDocument/2006/relationships/tags" Target="../tags/tag25.xml"/><Relationship Id="rId9" Type="http://schemas.openxmlformats.org/officeDocument/2006/relationships/tags" Target="../tags/tag30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37.xml"/><Relationship Id="rId13" Type="http://schemas.openxmlformats.org/officeDocument/2006/relationships/tags" Target="../tags/tag42.xml"/><Relationship Id="rId18" Type="http://schemas.openxmlformats.org/officeDocument/2006/relationships/tags" Target="../tags/tag47.xml"/><Relationship Id="rId3" Type="http://schemas.openxmlformats.org/officeDocument/2006/relationships/tags" Target="../tags/tag32.xml"/><Relationship Id="rId21" Type="http://schemas.openxmlformats.org/officeDocument/2006/relationships/image" Target="../media/image3.png"/><Relationship Id="rId7" Type="http://schemas.openxmlformats.org/officeDocument/2006/relationships/tags" Target="../tags/tag36.xml"/><Relationship Id="rId12" Type="http://schemas.openxmlformats.org/officeDocument/2006/relationships/tags" Target="../tags/tag41.xml"/><Relationship Id="rId17" Type="http://schemas.openxmlformats.org/officeDocument/2006/relationships/tags" Target="../tags/tag46.xml"/><Relationship Id="rId2" Type="http://schemas.openxmlformats.org/officeDocument/2006/relationships/customXml" Target="../../customXml/item23.xml"/><Relationship Id="rId16" Type="http://schemas.openxmlformats.org/officeDocument/2006/relationships/tags" Target="../tags/tag45.xml"/><Relationship Id="rId20" Type="http://schemas.openxmlformats.org/officeDocument/2006/relationships/notesSlide" Target="../notesSlides/notesSlide5.xml"/><Relationship Id="rId1" Type="http://schemas.openxmlformats.org/officeDocument/2006/relationships/customXml" Target="../../customXml/item7.xml"/><Relationship Id="rId6" Type="http://schemas.openxmlformats.org/officeDocument/2006/relationships/tags" Target="../tags/tag35.xml"/><Relationship Id="rId11" Type="http://schemas.openxmlformats.org/officeDocument/2006/relationships/tags" Target="../tags/tag40.xml"/><Relationship Id="rId5" Type="http://schemas.openxmlformats.org/officeDocument/2006/relationships/tags" Target="../tags/tag34.xml"/><Relationship Id="rId15" Type="http://schemas.openxmlformats.org/officeDocument/2006/relationships/tags" Target="../tags/tag44.xml"/><Relationship Id="rId10" Type="http://schemas.openxmlformats.org/officeDocument/2006/relationships/tags" Target="../tags/tag39.xml"/><Relationship Id="rId19" Type="http://schemas.openxmlformats.org/officeDocument/2006/relationships/slideLayout" Target="../slideLayouts/slideLayout1.xml"/><Relationship Id="rId4" Type="http://schemas.openxmlformats.org/officeDocument/2006/relationships/tags" Target="../tags/tag33.xml"/><Relationship Id="rId9" Type="http://schemas.openxmlformats.org/officeDocument/2006/relationships/tags" Target="../tags/tag38.xml"/><Relationship Id="rId14" Type="http://schemas.openxmlformats.org/officeDocument/2006/relationships/tags" Target="../tags/tag43.xml"/><Relationship Id="rId22" Type="http://schemas.openxmlformats.org/officeDocument/2006/relationships/image" Target="../media/image4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3" Type="http://schemas.openxmlformats.org/officeDocument/2006/relationships/tags" Target="../tags/tag48.xml"/><Relationship Id="rId7" Type="http://schemas.openxmlformats.org/officeDocument/2006/relationships/slideLayout" Target="../slideLayouts/slideLayout7.xml"/><Relationship Id="rId2" Type="http://schemas.openxmlformats.org/officeDocument/2006/relationships/customXml" Target="../../customXml/item8.xml"/><Relationship Id="rId1" Type="http://schemas.openxmlformats.org/officeDocument/2006/relationships/customXml" Target="../../customXml/item24.xml"/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57.xml"/><Relationship Id="rId13" Type="http://schemas.openxmlformats.org/officeDocument/2006/relationships/tags" Target="../tags/tag62.xml"/><Relationship Id="rId18" Type="http://schemas.openxmlformats.org/officeDocument/2006/relationships/tags" Target="../tags/tag67.xml"/><Relationship Id="rId26" Type="http://schemas.openxmlformats.org/officeDocument/2006/relationships/notesSlide" Target="../notesSlides/notesSlide7.xml"/><Relationship Id="rId3" Type="http://schemas.openxmlformats.org/officeDocument/2006/relationships/tags" Target="../tags/tag52.xml"/><Relationship Id="rId21" Type="http://schemas.openxmlformats.org/officeDocument/2006/relationships/tags" Target="../tags/tag70.xml"/><Relationship Id="rId7" Type="http://schemas.openxmlformats.org/officeDocument/2006/relationships/tags" Target="../tags/tag56.xml"/><Relationship Id="rId12" Type="http://schemas.openxmlformats.org/officeDocument/2006/relationships/tags" Target="../tags/tag61.xml"/><Relationship Id="rId17" Type="http://schemas.openxmlformats.org/officeDocument/2006/relationships/tags" Target="../tags/tag66.xml"/><Relationship Id="rId25" Type="http://schemas.openxmlformats.org/officeDocument/2006/relationships/slideLayout" Target="../slideLayouts/slideLayout7.xml"/><Relationship Id="rId2" Type="http://schemas.openxmlformats.org/officeDocument/2006/relationships/customXml" Target="../../customXml/item25.xml"/><Relationship Id="rId16" Type="http://schemas.openxmlformats.org/officeDocument/2006/relationships/tags" Target="../tags/tag65.xml"/><Relationship Id="rId20" Type="http://schemas.openxmlformats.org/officeDocument/2006/relationships/tags" Target="../tags/tag69.xml"/><Relationship Id="rId29" Type="http://schemas.openxmlformats.org/officeDocument/2006/relationships/image" Target="../media/image7.png"/><Relationship Id="rId1" Type="http://schemas.openxmlformats.org/officeDocument/2006/relationships/customXml" Target="../../customXml/item9.xml"/><Relationship Id="rId6" Type="http://schemas.openxmlformats.org/officeDocument/2006/relationships/tags" Target="../tags/tag55.xml"/><Relationship Id="rId11" Type="http://schemas.openxmlformats.org/officeDocument/2006/relationships/tags" Target="../tags/tag60.xml"/><Relationship Id="rId24" Type="http://schemas.openxmlformats.org/officeDocument/2006/relationships/tags" Target="../tags/tag73.xml"/><Relationship Id="rId5" Type="http://schemas.openxmlformats.org/officeDocument/2006/relationships/tags" Target="../tags/tag54.xml"/><Relationship Id="rId15" Type="http://schemas.openxmlformats.org/officeDocument/2006/relationships/tags" Target="../tags/tag64.xml"/><Relationship Id="rId23" Type="http://schemas.openxmlformats.org/officeDocument/2006/relationships/tags" Target="../tags/tag72.xml"/><Relationship Id="rId28" Type="http://schemas.openxmlformats.org/officeDocument/2006/relationships/image" Target="../media/image6.png"/><Relationship Id="rId10" Type="http://schemas.openxmlformats.org/officeDocument/2006/relationships/tags" Target="../tags/tag59.xml"/><Relationship Id="rId19" Type="http://schemas.openxmlformats.org/officeDocument/2006/relationships/tags" Target="../tags/tag68.xml"/><Relationship Id="rId4" Type="http://schemas.openxmlformats.org/officeDocument/2006/relationships/tags" Target="../tags/tag53.xml"/><Relationship Id="rId9" Type="http://schemas.openxmlformats.org/officeDocument/2006/relationships/tags" Target="../tags/tag58.xml"/><Relationship Id="rId14" Type="http://schemas.openxmlformats.org/officeDocument/2006/relationships/tags" Target="../tags/tag63.xml"/><Relationship Id="rId22" Type="http://schemas.openxmlformats.org/officeDocument/2006/relationships/tags" Target="../tags/tag71.xml"/><Relationship Id="rId27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79.xml"/><Relationship Id="rId13" Type="http://schemas.openxmlformats.org/officeDocument/2006/relationships/tags" Target="../tags/tag84.xml"/><Relationship Id="rId18" Type="http://schemas.openxmlformats.org/officeDocument/2006/relationships/tags" Target="../tags/tag89.xml"/><Relationship Id="rId3" Type="http://schemas.openxmlformats.org/officeDocument/2006/relationships/tags" Target="../tags/tag74.xml"/><Relationship Id="rId21" Type="http://schemas.openxmlformats.org/officeDocument/2006/relationships/slideLayout" Target="../slideLayouts/slideLayout29.xml"/><Relationship Id="rId7" Type="http://schemas.openxmlformats.org/officeDocument/2006/relationships/tags" Target="../tags/tag78.xml"/><Relationship Id="rId12" Type="http://schemas.openxmlformats.org/officeDocument/2006/relationships/tags" Target="../tags/tag83.xml"/><Relationship Id="rId17" Type="http://schemas.openxmlformats.org/officeDocument/2006/relationships/tags" Target="../tags/tag88.xml"/><Relationship Id="rId2" Type="http://schemas.openxmlformats.org/officeDocument/2006/relationships/customXml" Target="../../customXml/item26.xml"/><Relationship Id="rId16" Type="http://schemas.openxmlformats.org/officeDocument/2006/relationships/tags" Target="../tags/tag87.xml"/><Relationship Id="rId20" Type="http://schemas.openxmlformats.org/officeDocument/2006/relationships/tags" Target="../tags/tag91.xml"/><Relationship Id="rId1" Type="http://schemas.openxmlformats.org/officeDocument/2006/relationships/customXml" Target="../../customXml/item10.xml"/><Relationship Id="rId6" Type="http://schemas.openxmlformats.org/officeDocument/2006/relationships/tags" Target="../tags/tag77.xml"/><Relationship Id="rId11" Type="http://schemas.openxmlformats.org/officeDocument/2006/relationships/tags" Target="../tags/tag82.xml"/><Relationship Id="rId5" Type="http://schemas.openxmlformats.org/officeDocument/2006/relationships/tags" Target="../tags/tag76.xml"/><Relationship Id="rId15" Type="http://schemas.openxmlformats.org/officeDocument/2006/relationships/tags" Target="../tags/tag86.xml"/><Relationship Id="rId10" Type="http://schemas.openxmlformats.org/officeDocument/2006/relationships/tags" Target="../tags/tag81.xml"/><Relationship Id="rId19" Type="http://schemas.openxmlformats.org/officeDocument/2006/relationships/tags" Target="../tags/tag90.xml"/><Relationship Id="rId4" Type="http://schemas.openxmlformats.org/officeDocument/2006/relationships/tags" Target="../tags/tag75.xml"/><Relationship Id="rId9" Type="http://schemas.openxmlformats.org/officeDocument/2006/relationships/tags" Target="../tags/tag80.xml"/><Relationship Id="rId14" Type="http://schemas.openxmlformats.org/officeDocument/2006/relationships/tags" Target="../tags/tag85.xml"/><Relationship Id="rId2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3" Type="http://schemas.openxmlformats.org/officeDocument/2006/relationships/tags" Target="../tags/tag92.xml"/><Relationship Id="rId7" Type="http://schemas.openxmlformats.org/officeDocument/2006/relationships/slideLayout" Target="../slideLayouts/slideLayout7.xml"/><Relationship Id="rId2" Type="http://schemas.openxmlformats.org/officeDocument/2006/relationships/customXml" Target="../../customXml/item11.xml"/><Relationship Id="rId1" Type="http://schemas.openxmlformats.org/officeDocument/2006/relationships/customXml" Target="../../customXml/item27.xml"/><Relationship Id="rId6" Type="http://schemas.openxmlformats.org/officeDocument/2006/relationships/tags" Target="../tags/tag95.xml"/><Relationship Id="rId5" Type="http://schemas.openxmlformats.org/officeDocument/2006/relationships/tags" Target="../tags/tag94.xml"/><Relationship Id="rId4" Type="http://schemas.openxmlformats.org/officeDocument/2006/relationships/tags" Target="../tags/tag9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shape 2">
            <a:extLst>
              <a:ext uri="{FF2B5EF4-FFF2-40B4-BE49-F238E27FC236}">
                <a16:creationId xmlns:a16="http://schemas.microsoft.com/office/drawing/2014/main" id="{D125FD8B-A60D-FA32-9FFD-7FF3367AC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3300AA23-07A9-13F5-61E5-C30A7E0A9C0F}"/>
              </a:ext>
            </a:extLst>
          </p:cNvPr>
          <p:cNvSpPr/>
          <p:nvPr/>
        </p:nvSpPr>
        <p:spPr>
          <a:xfrm flipH="1">
            <a:off x="0" y="0"/>
            <a:ext cx="10149840" cy="6858000"/>
          </a:xfrm>
          <a:prstGeom prst="rect">
            <a:avLst/>
          </a:prstGeom>
          <a:gradFill>
            <a:gsLst>
              <a:gs pos="26000">
                <a:schemeClr val="accent1">
                  <a:alpha val="0"/>
                </a:schemeClr>
              </a:gs>
              <a:gs pos="71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8F3FEFA-11A0-B0E3-39AC-3F13EE0AACFB}"/>
              </a:ext>
            </a:extLst>
          </p:cNvPr>
          <p:cNvSpPr/>
          <p:nvPr/>
        </p:nvSpPr>
        <p:spPr>
          <a:xfrm>
            <a:off x="649733" y="5237117"/>
            <a:ext cx="2139480" cy="62230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1">
            <a:extLst>
              <a:ext uri="{FF2B5EF4-FFF2-40B4-BE49-F238E27FC236}">
                <a16:creationId xmlns:a16="http://schemas.microsoft.com/office/drawing/2014/main" id="{2274FBA9-9424-0705-DE40-5EC5C5737E1D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796804" y="5344719"/>
            <a:ext cx="1851660" cy="387985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 lnSpcReduction="10000"/>
          </a:bodyPr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ChatPPT-ChatPPT | </a:t>
            </a:r>
            <a:r>
              <a:rPr lang="zh-CN" altLang="en-US" sz="1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炫酷少年🐶🚀</a:t>
            </a:r>
            <a:r>
              <a:rPr lang="en-US" altLang="zh-CN" sz="1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14..</a:t>
            </a:r>
            <a:endParaRPr lang="zh-CN" altLang="en-US" sz="1400" b="1" dirty="0">
              <a:solidFill>
                <a:schemeClr val="bg1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5CC58C9-8215-D0C2-7943-229E1533890C}"/>
              </a:ext>
            </a:extLst>
          </p:cNvPr>
          <p:cNvSpPr/>
          <p:nvPr/>
        </p:nvSpPr>
        <p:spPr>
          <a:xfrm>
            <a:off x="2789211" y="5236818"/>
            <a:ext cx="2139480" cy="62230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Text2">
            <a:extLst>
              <a:ext uri="{FF2B5EF4-FFF2-40B4-BE49-F238E27FC236}">
                <a16:creationId xmlns:a16="http://schemas.microsoft.com/office/drawing/2014/main" id="{F06E6CA2-9B7D-F272-2925-F71467A40AA5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649733" y="1095586"/>
            <a:ext cx="6376218" cy="282056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r>
              <a:rPr lang="zh-CN" altLang="en-US" sz="7200" b="1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四川美食文化探秘</a:t>
            </a:r>
          </a:p>
        </p:txBody>
      </p:sp>
      <p:sp>
        <p:nvSpPr>
          <p:cNvPr id="16" name="Text3">
            <a:extLst>
              <a:ext uri="{FF2B5EF4-FFF2-40B4-BE49-F238E27FC236}">
                <a16:creationId xmlns:a16="http://schemas.microsoft.com/office/drawing/2014/main" id="{9F986A91-09C1-37A0-967C-5FFE068E8A5C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649485" y="4080721"/>
            <a:ext cx="5623465" cy="780839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r>
              <a:rPr lang="en-US" altLang="zh-CN" sz="16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Exploration of Sichuan Cuisine Culture</a:t>
            </a:r>
            <a:endParaRPr lang="en-US" altLang="zh-CN" sz="1600" dirty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Text4">
            <a:extLst>
              <a:ext uri="{FF2B5EF4-FFF2-40B4-BE49-F238E27FC236}">
                <a16:creationId xmlns:a16="http://schemas.microsoft.com/office/drawing/2014/main" id="{7486208A-3770-B49F-B6C1-D3E4161D3EE2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2918974" y="5339639"/>
            <a:ext cx="1859280" cy="39878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ctr"/>
            <a:r>
              <a:rPr lang="en-US" altLang="zh-CN" sz="1400">
                <a:effectLst>
                  <a:outerShdw blurRad="76200" dist="38100" dir="2700000" algn="ctr" rotWithShape="0">
                    <a:schemeClr val="accent1">
                      <a:alpha val="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2024/10/26</a:t>
            </a:r>
            <a:endParaRPr lang="en-US" altLang="zh-CN" sz="1400" spc="300" dirty="0">
              <a:effectLst>
                <a:outerShdw blurRad="76200" dist="38100" dir="2700000" algn="ctr" rotWithShape="0">
                  <a:schemeClr val="accent1">
                    <a:alpha val="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B21A3F0E-5579-D671-6A1B-0DA91CAEAFD5}"/>
              </a:ext>
            </a:extLst>
          </p:cNvPr>
          <p:cNvSpPr/>
          <p:nvPr/>
        </p:nvSpPr>
        <p:spPr>
          <a:xfrm>
            <a:off x="796805" y="534127"/>
            <a:ext cx="452876" cy="271112"/>
          </a:xfrm>
          <a:custGeom>
            <a:avLst/>
            <a:gdLst>
              <a:gd name="connsiteX0" fmla="*/ 464659 w 775847"/>
              <a:gd name="connsiteY0" fmla="*/ 0 h 464457"/>
              <a:gd name="connsiteX1" fmla="*/ 620253 w 775847"/>
              <a:gd name="connsiteY1" fmla="*/ 0 h 464457"/>
              <a:gd name="connsiteX2" fmla="*/ 775847 w 775847"/>
              <a:gd name="connsiteY2" fmla="*/ 232229 h 464457"/>
              <a:gd name="connsiteX3" fmla="*/ 620253 w 775847"/>
              <a:gd name="connsiteY3" fmla="*/ 464457 h 464457"/>
              <a:gd name="connsiteX4" fmla="*/ 464659 w 775847"/>
              <a:gd name="connsiteY4" fmla="*/ 464457 h 464457"/>
              <a:gd name="connsiteX5" fmla="*/ 620253 w 775847"/>
              <a:gd name="connsiteY5" fmla="*/ 232229 h 464457"/>
              <a:gd name="connsiteX6" fmla="*/ 232601 w 775847"/>
              <a:gd name="connsiteY6" fmla="*/ 0 h 464457"/>
              <a:gd name="connsiteX7" fmla="*/ 388195 w 775847"/>
              <a:gd name="connsiteY7" fmla="*/ 0 h 464457"/>
              <a:gd name="connsiteX8" fmla="*/ 543789 w 775847"/>
              <a:gd name="connsiteY8" fmla="*/ 232229 h 464457"/>
              <a:gd name="connsiteX9" fmla="*/ 388195 w 775847"/>
              <a:gd name="connsiteY9" fmla="*/ 464457 h 464457"/>
              <a:gd name="connsiteX10" fmla="*/ 232601 w 775847"/>
              <a:gd name="connsiteY10" fmla="*/ 464457 h 464457"/>
              <a:gd name="connsiteX11" fmla="*/ 388195 w 775847"/>
              <a:gd name="connsiteY11" fmla="*/ 232229 h 464457"/>
              <a:gd name="connsiteX12" fmla="*/ 0 w 775847"/>
              <a:gd name="connsiteY12" fmla="*/ 0 h 464457"/>
              <a:gd name="connsiteX13" fmla="*/ 155594 w 775847"/>
              <a:gd name="connsiteY13" fmla="*/ 0 h 464457"/>
              <a:gd name="connsiteX14" fmla="*/ 311188 w 775847"/>
              <a:gd name="connsiteY14" fmla="*/ 232229 h 464457"/>
              <a:gd name="connsiteX15" fmla="*/ 155594 w 775847"/>
              <a:gd name="connsiteY15" fmla="*/ 464457 h 464457"/>
              <a:gd name="connsiteX16" fmla="*/ 0 w 775847"/>
              <a:gd name="connsiteY16" fmla="*/ 464457 h 464457"/>
              <a:gd name="connsiteX17" fmla="*/ 155594 w 775847"/>
              <a:gd name="connsiteY17" fmla="*/ 232229 h 464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75847" h="464457">
                <a:moveTo>
                  <a:pt x="464659" y="0"/>
                </a:moveTo>
                <a:lnTo>
                  <a:pt x="620253" y="0"/>
                </a:lnTo>
                <a:lnTo>
                  <a:pt x="775847" y="232229"/>
                </a:lnTo>
                <a:lnTo>
                  <a:pt x="620253" y="464457"/>
                </a:lnTo>
                <a:lnTo>
                  <a:pt x="464659" y="464457"/>
                </a:lnTo>
                <a:lnTo>
                  <a:pt x="620253" y="232229"/>
                </a:lnTo>
                <a:close/>
                <a:moveTo>
                  <a:pt x="232601" y="0"/>
                </a:moveTo>
                <a:lnTo>
                  <a:pt x="388195" y="0"/>
                </a:lnTo>
                <a:lnTo>
                  <a:pt x="543789" y="232229"/>
                </a:lnTo>
                <a:lnTo>
                  <a:pt x="388195" y="464457"/>
                </a:lnTo>
                <a:lnTo>
                  <a:pt x="232601" y="464457"/>
                </a:lnTo>
                <a:lnTo>
                  <a:pt x="388195" y="232229"/>
                </a:lnTo>
                <a:close/>
                <a:moveTo>
                  <a:pt x="0" y="0"/>
                </a:moveTo>
                <a:lnTo>
                  <a:pt x="155594" y="0"/>
                </a:lnTo>
                <a:lnTo>
                  <a:pt x="311188" y="232229"/>
                </a:lnTo>
                <a:lnTo>
                  <a:pt x="155594" y="464457"/>
                </a:lnTo>
                <a:lnTo>
                  <a:pt x="0" y="464457"/>
                </a:lnTo>
                <a:lnTo>
                  <a:pt x="155594" y="232229"/>
                </a:lnTo>
                <a:close/>
              </a:path>
            </a:pathLst>
          </a:custGeom>
          <a:gradFill flip="none" rotWithShape="1"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8D26E01-F942-2578-0949-2CD2552A4A23}"/>
              </a:ext>
            </a:extLst>
          </p:cNvPr>
          <p:cNvSpPr/>
          <p:nvPr/>
        </p:nvSpPr>
        <p:spPr>
          <a:xfrm>
            <a:off x="6523348" y="5934670"/>
            <a:ext cx="5219952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刘凌江</a:t>
            </a:r>
            <a:r>
              <a:rPr lang="en-US" altLang="zh-CN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24281011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custDataLst>
      <p:custData r:id="rId1"/>
      <p:custData r:id="rId2"/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矩形 66"/>
          <p:cNvSpPr/>
          <p:nvPr>
            <p:custDataLst>
              <p:tags r:id="rId4"/>
            </p:custDataLst>
          </p:nvPr>
        </p:nvSpPr>
        <p:spPr>
          <a:xfrm>
            <a:off x="312974" y="1174650"/>
            <a:ext cx="11539501" cy="5353471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8" name="矩形 67"/>
          <p:cNvSpPr/>
          <p:nvPr>
            <p:custDataLst>
              <p:tags r:id="rId5"/>
            </p:custDataLst>
          </p:nvPr>
        </p:nvSpPr>
        <p:spPr>
          <a:xfrm>
            <a:off x="318219" y="1174651"/>
            <a:ext cx="11539592" cy="28955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Text1"/>
          <p:cNvSpPr/>
          <p:nvPr>
            <p:custDataLst>
              <p:tags r:id="rId6"/>
            </p:custDataLst>
          </p:nvPr>
        </p:nvSpPr>
        <p:spPr>
          <a:xfrm>
            <a:off x="604981" y="1763804"/>
            <a:ext cx="10962179" cy="4469356"/>
          </a:xfrm>
          <a:prstGeom prst="rect">
            <a:avLst/>
          </a:prstGeom>
          <a:ln>
            <a:noFill/>
          </a:ln>
        </p:spPr>
        <p:txBody>
          <a:bodyPr wrap="square" anchor="t" anchorCtr="0">
            <a:normAutofit/>
          </a:bodyPr>
          <a:lstStyle/>
          <a:p>
            <a:pPr marL="0" marR="0" lvl="0" algn="just" defTabSz="914400" rtl="0" eaLnBrk="1" fontAlgn="ctr" latinLnBrk="0" hangingPunct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1.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成都小吃种类繁多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思源黑体 CN" panose="020B0500000000000000" pitchFamily="34" charset="-122"/>
            </a:endParaRPr>
          </a:p>
          <a:p>
            <a:pPr marL="0" marR="0" lvl="0" algn="just" defTabSz="914400" rtl="0" eaLnBrk="1" fontAlgn="t" latinLnBrk="0" hangingPunct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zh-CN" altLang="en-US" sz="1200" i="0" u="none" strike="noStrike" kern="1200" cap="none" spc="0" normalizeH="0" baseline="0" noProof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成都小吃超百种，如担担面、龙抄手，日均消费人数达数十万，是成都美食文化的缩影。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
</a:t>
            </a: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2.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火锅文化独具一格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思源黑体 CN" panose="020B0500000000000000" pitchFamily="34" charset="-122"/>
            </a:endParaRPr>
          </a:p>
          <a:p>
            <a:pPr marL="0" marR="0" lvl="0" algn="just" defTabSz="914400" rtl="0" eaLnBrk="1" fontAlgn="t" latinLnBrk="0" hangingPunct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zh-CN" altLang="en-US" sz="1200" i="0" u="none" strike="noStrike" kern="1200" cap="none" spc="0" normalizeH="0" baseline="0" noProof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成都火锅年消费量超千万桌，麻辣鲜香，是成都人聚餐首选，彰显独特饮食风尚。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
</a:t>
            </a: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3.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川菜烹饪技艺精湛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思源黑体 CN" panose="020B0500000000000000" pitchFamily="34" charset="-122"/>
            </a:endParaRPr>
          </a:p>
          <a:p>
            <a:pPr marL="0" marR="0" lvl="0" algn="just" defTabSz="914400" rtl="0" eaLnBrk="1" fontAlgn="t" latinLnBrk="0" hangingPunct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zh-CN" altLang="en-US" sz="1200" i="0" u="none" strike="noStrike" kern="1200" cap="none" spc="0" normalizeH="0" baseline="0" noProof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成都川菜大师超千人，擅长烹饪宫保鸡丁等经典菜品，传承百年技艺，享誉国内外。</a:t>
            </a:r>
            <a:endParaRPr kumimoji="0" lang="zh-CN" altLang="en-US" sz="1200" i="0" u="none" strike="noStrike" kern="120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思源黑体 CN" panose="020B0500000000000000" pitchFamily="34" charset="-122"/>
            </a:endParaRPr>
          </a:p>
        </p:txBody>
      </p:sp>
      <p:sp>
        <p:nvSpPr>
          <p:cNvPr id="4" name="Text2">
            <a:extLst>
              <a:ext uri="{FF2B5EF4-FFF2-40B4-BE49-F238E27FC236}">
                <a16:creationId xmlns:a16="http://schemas.microsoft.com/office/drawing/2014/main" id="{CC39A087-F527-C8AC-0BD4-009383DDAA61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273975" y="238391"/>
            <a:ext cx="11669372" cy="720348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marL="0" marR="0" lvl="0" algn="l" defTabSz="914400" rtl="0" eaLnBrk="1" fontAlgn="ctr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[</a:t>
            </a:r>
            <a:r>
              <a:rPr lang="zh-CN" altLang="en-US" sz="3200" b="1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成都美食文化特色</a:t>
            </a:r>
            <a:r>
              <a:rPr lang="en-US" altLang="zh-CN" sz="3200" b="1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]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charset="-122"/>
              <a:sym typeface="思源黑体 CN" panose="020B0500000000000000" pitchFamily="34" charset="-122"/>
            </a:endParaRPr>
          </a:p>
        </p:txBody>
      </p:sp>
    </p:spTree>
    <p:custDataLst>
      <p:custData r:id="rId1"/>
      <p:custData r:id="rId2"/>
      <p:tags r:id="rId3"/>
    </p:custDataLst>
  </p:cSld>
  <p:clrMapOvr>
    <a:masterClrMapping/>
  </p:clrMapOvr>
  <p:transition spd="slow">
    <p:cover dir="l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1">
            <a:extLst>
              <a:ext uri="{FF2B5EF4-FFF2-40B4-BE49-F238E27FC236}">
                <a16:creationId xmlns:a16="http://schemas.microsoft.com/office/drawing/2014/main" id="{E9F9809D-61C6-B83A-2855-94F22BF78CD6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45096" y="287410"/>
            <a:ext cx="11496384" cy="720348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marL="0" marR="0" lvl="0" defTabSz="914400" rtl="0" eaLnBrk="1" fontAlgn="ctr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思源黑体 CN" panose="020B0500000000000000" pitchFamily="34" charset="-122"/>
              </a:rPr>
              <a:t>[</a:t>
            </a:r>
            <a:r>
              <a:rPr lang="zh-CN" altLang="en-US" sz="3200" b="1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思源黑体 CN" panose="020B0500000000000000" pitchFamily="34" charset="-122"/>
              </a:rPr>
              <a:t>川东山区农家菜</a:t>
            </a:r>
            <a:r>
              <a:rPr lang="en-US" altLang="zh-CN" sz="3200" b="1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思源黑体 CN" panose="020B0500000000000000" pitchFamily="34" charset="-122"/>
              </a:rPr>
              <a:t>]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思源黑体 CN" panose="020B0500000000000000" pitchFamily="34" charset="-122"/>
            </a:endParaRPr>
          </a:p>
        </p:txBody>
      </p:sp>
      <p:sp>
        <p:nvSpPr>
          <p:cNvPr id="17" name="Text2">
            <a:extLst>
              <a:ext uri="{FF2B5EF4-FFF2-40B4-BE49-F238E27FC236}">
                <a16:creationId xmlns:a16="http://schemas.microsoft.com/office/drawing/2014/main" id="{7E6CF673-0FBE-10E8-0C74-51CAFA1E0999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579571" y="1371601"/>
            <a:ext cx="4663064" cy="1460892"/>
          </a:xfrm>
          <a:custGeom>
            <a:avLst/>
            <a:gdLst>
              <a:gd name="connsiteX0" fmla="*/ 0 w 4663064"/>
              <a:gd name="connsiteY0" fmla="*/ 0 h 1460892"/>
              <a:gd name="connsiteX1" fmla="*/ 257708 w 4663064"/>
              <a:gd name="connsiteY1" fmla="*/ 77120 h 1460892"/>
              <a:gd name="connsiteX2" fmla="*/ 4296777 w 4663064"/>
              <a:gd name="connsiteY2" fmla="*/ 97704 h 1460892"/>
              <a:gd name="connsiteX3" fmla="*/ 4662618 w 4663064"/>
              <a:gd name="connsiteY3" fmla="*/ 728937 h 1460892"/>
              <a:gd name="connsiteX4" fmla="*/ 4314891 w 4663064"/>
              <a:gd name="connsiteY4" fmla="*/ 1460892 h 1460892"/>
              <a:gd name="connsiteX5" fmla="*/ 207484 w 4663064"/>
              <a:gd name="connsiteY5" fmla="*/ 1460892 h 1460892"/>
              <a:gd name="connsiteX6" fmla="*/ 0 w 4663064"/>
              <a:gd name="connsiteY6" fmla="*/ 1396946 h 1460892"/>
              <a:gd name="connsiteX7" fmla="*/ 0 w 4663064"/>
              <a:gd name="connsiteY7" fmla="*/ 0 h 1460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63064" h="1460892">
                <a:moveTo>
                  <a:pt x="0" y="0"/>
                </a:moveTo>
                <a:cubicBezTo>
                  <a:pt x="0" y="0"/>
                  <a:pt x="99900" y="74650"/>
                  <a:pt x="257708" y="77120"/>
                </a:cubicBezTo>
                <a:lnTo>
                  <a:pt x="4296777" y="97704"/>
                </a:lnTo>
                <a:cubicBezTo>
                  <a:pt x="4296777" y="97704"/>
                  <a:pt x="4639838" y="221206"/>
                  <a:pt x="4662618" y="728937"/>
                </a:cubicBezTo>
                <a:cubicBezTo>
                  <a:pt x="4662618" y="728937"/>
                  <a:pt x="4690063" y="1328059"/>
                  <a:pt x="4314891" y="1460892"/>
                </a:cubicBezTo>
                <a:lnTo>
                  <a:pt x="207484" y="1460892"/>
                </a:lnTo>
                <a:cubicBezTo>
                  <a:pt x="207484" y="1460892"/>
                  <a:pt x="7685" y="1460892"/>
                  <a:pt x="0" y="139694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2743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0" name="Text3">
            <a:extLst>
              <a:ext uri="{FF2B5EF4-FFF2-40B4-BE49-F238E27FC236}">
                <a16:creationId xmlns:a16="http://schemas.microsoft.com/office/drawing/2014/main" id="{CB077FC1-B2D0-4EC0-6F15-CB9E3333908B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579571" y="3067147"/>
            <a:ext cx="4663064" cy="1460892"/>
          </a:xfrm>
          <a:custGeom>
            <a:avLst/>
            <a:gdLst>
              <a:gd name="connsiteX0" fmla="*/ 0 w 4663064"/>
              <a:gd name="connsiteY0" fmla="*/ 0 h 1460892"/>
              <a:gd name="connsiteX1" fmla="*/ 257708 w 4663064"/>
              <a:gd name="connsiteY1" fmla="*/ 77120 h 1460892"/>
              <a:gd name="connsiteX2" fmla="*/ 4296777 w 4663064"/>
              <a:gd name="connsiteY2" fmla="*/ 97704 h 1460892"/>
              <a:gd name="connsiteX3" fmla="*/ 4662618 w 4663064"/>
              <a:gd name="connsiteY3" fmla="*/ 728937 h 1460892"/>
              <a:gd name="connsiteX4" fmla="*/ 4314891 w 4663064"/>
              <a:gd name="connsiteY4" fmla="*/ 1460892 h 1460892"/>
              <a:gd name="connsiteX5" fmla="*/ 207484 w 4663064"/>
              <a:gd name="connsiteY5" fmla="*/ 1460892 h 1460892"/>
              <a:gd name="connsiteX6" fmla="*/ 0 w 4663064"/>
              <a:gd name="connsiteY6" fmla="*/ 1396946 h 1460892"/>
              <a:gd name="connsiteX7" fmla="*/ 0 w 4663064"/>
              <a:gd name="connsiteY7" fmla="*/ 0 h 1460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63064" h="1460892">
                <a:moveTo>
                  <a:pt x="0" y="0"/>
                </a:moveTo>
                <a:cubicBezTo>
                  <a:pt x="0" y="0"/>
                  <a:pt x="99900" y="74650"/>
                  <a:pt x="257708" y="77120"/>
                </a:cubicBezTo>
                <a:lnTo>
                  <a:pt x="4296777" y="97704"/>
                </a:lnTo>
                <a:cubicBezTo>
                  <a:pt x="4296777" y="97704"/>
                  <a:pt x="4639838" y="221206"/>
                  <a:pt x="4662618" y="728937"/>
                </a:cubicBezTo>
                <a:cubicBezTo>
                  <a:pt x="4662618" y="728937"/>
                  <a:pt x="4690063" y="1328059"/>
                  <a:pt x="4314891" y="1460892"/>
                </a:cubicBezTo>
                <a:lnTo>
                  <a:pt x="207484" y="1460892"/>
                </a:lnTo>
                <a:cubicBezTo>
                  <a:pt x="207484" y="1460892"/>
                  <a:pt x="7685" y="1460892"/>
                  <a:pt x="0" y="1396946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2743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1" name="Text4">
            <a:extLst>
              <a:ext uri="{FF2B5EF4-FFF2-40B4-BE49-F238E27FC236}">
                <a16:creationId xmlns:a16="http://schemas.microsoft.com/office/drawing/2014/main" id="{8642E7E5-E0FC-349E-48D3-A93C999349D9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579571" y="4762693"/>
            <a:ext cx="4663064" cy="1460892"/>
          </a:xfrm>
          <a:custGeom>
            <a:avLst/>
            <a:gdLst>
              <a:gd name="connsiteX0" fmla="*/ 0 w 4663064"/>
              <a:gd name="connsiteY0" fmla="*/ 0 h 1460892"/>
              <a:gd name="connsiteX1" fmla="*/ 257708 w 4663064"/>
              <a:gd name="connsiteY1" fmla="*/ 77120 h 1460892"/>
              <a:gd name="connsiteX2" fmla="*/ 4296777 w 4663064"/>
              <a:gd name="connsiteY2" fmla="*/ 97704 h 1460892"/>
              <a:gd name="connsiteX3" fmla="*/ 4662618 w 4663064"/>
              <a:gd name="connsiteY3" fmla="*/ 728937 h 1460892"/>
              <a:gd name="connsiteX4" fmla="*/ 4314891 w 4663064"/>
              <a:gd name="connsiteY4" fmla="*/ 1460892 h 1460892"/>
              <a:gd name="connsiteX5" fmla="*/ 207484 w 4663064"/>
              <a:gd name="connsiteY5" fmla="*/ 1460892 h 1460892"/>
              <a:gd name="connsiteX6" fmla="*/ 0 w 4663064"/>
              <a:gd name="connsiteY6" fmla="*/ 1396946 h 1460892"/>
              <a:gd name="connsiteX7" fmla="*/ 0 w 4663064"/>
              <a:gd name="connsiteY7" fmla="*/ 275 h 1460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663064" h="1460892">
                <a:moveTo>
                  <a:pt x="0" y="0"/>
                </a:moveTo>
                <a:cubicBezTo>
                  <a:pt x="0" y="0"/>
                  <a:pt x="99900" y="74650"/>
                  <a:pt x="257708" y="77120"/>
                </a:cubicBezTo>
                <a:lnTo>
                  <a:pt x="4296777" y="97704"/>
                </a:lnTo>
                <a:cubicBezTo>
                  <a:pt x="4296777" y="97704"/>
                  <a:pt x="4639838" y="221206"/>
                  <a:pt x="4662618" y="728937"/>
                </a:cubicBezTo>
                <a:cubicBezTo>
                  <a:pt x="4662618" y="728937"/>
                  <a:pt x="4690063" y="1328059"/>
                  <a:pt x="4314891" y="1460892"/>
                </a:cubicBezTo>
                <a:lnTo>
                  <a:pt x="207484" y="1460892"/>
                </a:lnTo>
                <a:cubicBezTo>
                  <a:pt x="207484" y="1460892"/>
                  <a:pt x="7685" y="1460892"/>
                  <a:pt x="0" y="1396946"/>
                </a:cubicBezTo>
                <a:lnTo>
                  <a:pt x="0" y="275"/>
                </a:lnTo>
                <a:close/>
              </a:path>
            </a:pathLst>
          </a:custGeom>
          <a:solidFill>
            <a:schemeClr val="accent3"/>
          </a:solidFill>
          <a:ln w="27438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3" name="Shape1">
            <a:extLst>
              <a:ext uri="{FF2B5EF4-FFF2-40B4-BE49-F238E27FC236}">
                <a16:creationId xmlns:a16="http://schemas.microsoft.com/office/drawing/2014/main" id="{452FA95F-087D-A37B-849F-3F71D01F1E0A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5974144" y="2960386"/>
            <a:ext cx="5635265" cy="27444"/>
          </a:xfrm>
          <a:custGeom>
            <a:avLst/>
            <a:gdLst>
              <a:gd name="connsiteX0" fmla="*/ 0 w 5635265"/>
              <a:gd name="connsiteY0" fmla="*/ 0 h 27444"/>
              <a:gd name="connsiteX1" fmla="*/ 5635266 w 5635265"/>
              <a:gd name="connsiteY1" fmla="*/ 0 h 27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635265" h="27444">
                <a:moveTo>
                  <a:pt x="0" y="0"/>
                </a:moveTo>
                <a:lnTo>
                  <a:pt x="5635266" y="0"/>
                </a:lnTo>
              </a:path>
            </a:pathLst>
          </a:custGeom>
          <a:ln w="27438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4" name="Shape2">
            <a:extLst>
              <a:ext uri="{FF2B5EF4-FFF2-40B4-BE49-F238E27FC236}">
                <a16:creationId xmlns:a16="http://schemas.microsoft.com/office/drawing/2014/main" id="{AF6397E8-E986-12BA-ACCE-CAF06C1128CF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5974144" y="4689415"/>
            <a:ext cx="5635265" cy="27444"/>
          </a:xfrm>
          <a:custGeom>
            <a:avLst/>
            <a:gdLst>
              <a:gd name="connsiteX0" fmla="*/ 0 w 5635265"/>
              <a:gd name="connsiteY0" fmla="*/ 0 h 27444"/>
              <a:gd name="connsiteX1" fmla="*/ 5635266 w 5635265"/>
              <a:gd name="connsiteY1" fmla="*/ 0 h 27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5635265" h="27444">
                <a:moveTo>
                  <a:pt x="0" y="0"/>
                </a:moveTo>
                <a:lnTo>
                  <a:pt x="5635266" y="0"/>
                </a:lnTo>
              </a:path>
            </a:pathLst>
          </a:custGeom>
          <a:ln w="27438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25" name="Text5">
            <a:extLst>
              <a:ext uri="{FF2B5EF4-FFF2-40B4-BE49-F238E27FC236}">
                <a16:creationId xmlns:a16="http://schemas.microsoft.com/office/drawing/2014/main" id="{572D9895-BF57-0D9F-FF9F-5150A75B2D86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914400" y="1501972"/>
            <a:ext cx="1200150" cy="120015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6">
            <a:extLst>
              <a:ext uri="{FF2B5EF4-FFF2-40B4-BE49-F238E27FC236}">
                <a16:creationId xmlns:a16="http://schemas.microsoft.com/office/drawing/2014/main" id="{7F8B4E05-F607-A6A7-D0E0-8CD31473C46F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914400" y="3197518"/>
            <a:ext cx="1200150" cy="120015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Text7">
            <a:extLst>
              <a:ext uri="{FF2B5EF4-FFF2-40B4-BE49-F238E27FC236}">
                <a16:creationId xmlns:a16="http://schemas.microsoft.com/office/drawing/2014/main" id="{BB1C9C40-74CA-B441-5328-44C3709769D5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914400" y="4893064"/>
            <a:ext cx="1200150" cy="120015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Text8">
            <a:extLst>
              <a:ext uri="{FF2B5EF4-FFF2-40B4-BE49-F238E27FC236}">
                <a16:creationId xmlns:a16="http://schemas.microsoft.com/office/drawing/2014/main" id="{6DA49F97-BB4B-16F9-88BB-2AC9A9205C39}"/>
              </a:ext>
            </a:extLst>
          </p:cNvPr>
          <p:cNvSpPr txBox="1"/>
          <p:nvPr>
            <p:custDataLst>
              <p:tags r:id="rId13"/>
            </p:custDataLst>
          </p:nvPr>
        </p:nvSpPr>
        <p:spPr>
          <a:xfrm>
            <a:off x="2638982" y="1440327"/>
            <a:ext cx="1444240" cy="1323439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r>
              <a:rPr lang="en-US" altLang="zh-CN" sz="8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" panose="02000000000000000000" pitchFamily="2" charset="0"/>
              </a:rPr>
              <a:t>01</a:t>
            </a:r>
            <a:endParaRPr lang="zh-CN" altLang="en-US" sz="80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" panose="02000000000000000000" pitchFamily="2" charset="0"/>
            </a:endParaRPr>
          </a:p>
        </p:txBody>
      </p:sp>
      <p:sp>
        <p:nvSpPr>
          <p:cNvPr id="37" name="Text9">
            <a:extLst>
              <a:ext uri="{FF2B5EF4-FFF2-40B4-BE49-F238E27FC236}">
                <a16:creationId xmlns:a16="http://schemas.microsoft.com/office/drawing/2014/main" id="{A2E86D6B-A808-7A46-21D6-BF9A6744242A}"/>
              </a:ext>
            </a:extLst>
          </p:cNvPr>
          <p:cNvSpPr txBox="1"/>
          <p:nvPr>
            <p:custDataLst>
              <p:tags r:id="rId14"/>
            </p:custDataLst>
          </p:nvPr>
        </p:nvSpPr>
        <p:spPr>
          <a:xfrm>
            <a:off x="2638982" y="3135873"/>
            <a:ext cx="1444240" cy="1323439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r>
              <a:rPr lang="en-US" altLang="zh-CN" sz="8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" panose="02000000000000000000" pitchFamily="2" charset="0"/>
              </a:rPr>
              <a:t>02</a:t>
            </a:r>
            <a:endParaRPr lang="zh-CN" altLang="en-US" sz="80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" panose="02000000000000000000" pitchFamily="2" charset="0"/>
            </a:endParaRPr>
          </a:p>
        </p:txBody>
      </p:sp>
      <p:sp>
        <p:nvSpPr>
          <p:cNvPr id="38" name="Text10">
            <a:extLst>
              <a:ext uri="{FF2B5EF4-FFF2-40B4-BE49-F238E27FC236}">
                <a16:creationId xmlns:a16="http://schemas.microsoft.com/office/drawing/2014/main" id="{9A00E075-C142-5296-F02E-14E52075F654}"/>
              </a:ext>
            </a:extLst>
          </p:cNvPr>
          <p:cNvSpPr txBox="1"/>
          <p:nvPr>
            <p:custDataLst>
              <p:tags r:id="rId15"/>
            </p:custDataLst>
          </p:nvPr>
        </p:nvSpPr>
        <p:spPr>
          <a:xfrm>
            <a:off x="2638982" y="4831418"/>
            <a:ext cx="1444240" cy="1323439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r>
              <a:rPr lang="en-US" altLang="zh-CN" sz="8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" panose="02000000000000000000" pitchFamily="2" charset="0"/>
              </a:rPr>
              <a:t>03</a:t>
            </a:r>
            <a:endParaRPr lang="zh-CN" altLang="en-US" sz="80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" panose="02000000000000000000" pitchFamily="2" charset="0"/>
            </a:endParaRPr>
          </a:p>
        </p:txBody>
      </p:sp>
      <p:sp>
        <p:nvSpPr>
          <p:cNvPr id="40" name="Text11">
            <a:extLst>
              <a:ext uri="{FF2B5EF4-FFF2-40B4-BE49-F238E27FC236}">
                <a16:creationId xmlns:a16="http://schemas.microsoft.com/office/drawing/2014/main" id="{1BBD6C61-B28D-CBB2-888A-A6E4F1F5E27E}"/>
              </a:ext>
            </a:extLst>
          </p:cNvPr>
          <p:cNvSpPr/>
          <p:nvPr>
            <p:custDataLst>
              <p:tags r:id="rId16"/>
            </p:custDataLst>
          </p:nvPr>
        </p:nvSpPr>
        <p:spPr>
          <a:xfrm>
            <a:off x="5996069" y="1582963"/>
            <a:ext cx="3470148" cy="388144"/>
          </a:xfrm>
          <a:prstGeom prst="rect">
            <a:avLst/>
          </a:prstGeom>
          <a:noFill/>
          <a:ln w="9525">
            <a:noFill/>
          </a:ln>
        </p:spPr>
        <p:txBody>
          <a:bodyPr wrap="square" lIns="36000" tIns="36000" rIns="36000" bIns="36000" anchor="ctr" anchorCtr="0">
            <a:normAutofit/>
          </a:bodyPr>
          <a:lstStyle/>
          <a:p>
            <a:pPr algn="l" fontAlgn="ctr"/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川东山区食材丰富多样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Inter" pitchFamily="2" charset="0"/>
              <a:sym typeface="+mn-ea"/>
            </a:endParaRPr>
          </a:p>
        </p:txBody>
      </p:sp>
      <p:sp>
        <p:nvSpPr>
          <p:cNvPr id="41" name="Text12">
            <a:extLst>
              <a:ext uri="{FF2B5EF4-FFF2-40B4-BE49-F238E27FC236}">
                <a16:creationId xmlns:a16="http://schemas.microsoft.com/office/drawing/2014/main" id="{DFBFDAF6-5C4F-258B-CEF3-60ACCE87DC05}"/>
              </a:ext>
            </a:extLst>
          </p:cNvPr>
          <p:cNvSpPr/>
          <p:nvPr>
            <p:custDataLst>
              <p:tags r:id="rId17"/>
            </p:custDataLst>
          </p:nvPr>
        </p:nvSpPr>
        <p:spPr>
          <a:xfrm>
            <a:off x="5996068" y="1981310"/>
            <a:ext cx="5613341" cy="900203"/>
          </a:xfrm>
          <a:prstGeom prst="rect">
            <a:avLst/>
          </a:prstGeom>
          <a:noFill/>
          <a:ln w="9525">
            <a:noFill/>
          </a:ln>
        </p:spPr>
        <p:txBody>
          <a:bodyPr wrap="square" lIns="36000" tIns="36000" rIns="36000" bIns="36000">
            <a:normAutofit/>
          </a:bodyPr>
          <a:lstStyle/>
          <a:p>
            <a:pPr algn="l" fontAlgn="auto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  <a:buClrTx/>
              <a:buSzTx/>
              <a:buFontTx/>
            </a:pPr>
            <a:r>
              <a:rPr lang="zh-CN" altLang="en-US" sz="140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我的家乡四川，川东山区农家菜以土鸡、竹笋等山珍为主，年产量超百万斤，鲜美健康，独具风味。</a:t>
            </a:r>
            <a:endParaRPr lang="en-ID" altLang="zh-CN" sz="14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Inter" pitchFamily="2" charset="0"/>
            </a:endParaRPr>
          </a:p>
        </p:txBody>
      </p:sp>
      <p:sp>
        <p:nvSpPr>
          <p:cNvPr id="42" name="Text13">
            <a:extLst>
              <a:ext uri="{FF2B5EF4-FFF2-40B4-BE49-F238E27FC236}">
                <a16:creationId xmlns:a16="http://schemas.microsoft.com/office/drawing/2014/main" id="{55524088-786B-05EB-E7A3-7F6151E1B64B}"/>
              </a:ext>
            </a:extLst>
          </p:cNvPr>
          <p:cNvSpPr/>
          <p:nvPr>
            <p:custDataLst>
              <p:tags r:id="rId18"/>
            </p:custDataLst>
          </p:nvPr>
        </p:nvSpPr>
        <p:spPr>
          <a:xfrm>
            <a:off x="5996067" y="3335977"/>
            <a:ext cx="3470149" cy="388144"/>
          </a:xfrm>
          <a:prstGeom prst="rect">
            <a:avLst/>
          </a:prstGeom>
          <a:noFill/>
          <a:ln w="9525">
            <a:noFill/>
          </a:ln>
        </p:spPr>
        <p:txBody>
          <a:bodyPr wrap="square" lIns="36000" tIns="36000" rIns="36000" bIns="36000" anchor="ctr" anchorCtr="0">
            <a:normAutofit/>
          </a:bodyPr>
          <a:lstStyle/>
          <a:p>
            <a:pPr algn="l" fontAlgn="ctr"/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烹饪技法传统保留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Inter" pitchFamily="2" charset="0"/>
              <a:sym typeface="+mn-ea"/>
            </a:endParaRPr>
          </a:p>
        </p:txBody>
      </p:sp>
      <p:sp>
        <p:nvSpPr>
          <p:cNvPr id="43" name="Text14">
            <a:extLst>
              <a:ext uri="{FF2B5EF4-FFF2-40B4-BE49-F238E27FC236}">
                <a16:creationId xmlns:a16="http://schemas.microsoft.com/office/drawing/2014/main" id="{827DD096-5999-A72B-1404-C23CA7E1EDE3}"/>
              </a:ext>
            </a:extLst>
          </p:cNvPr>
          <p:cNvSpPr/>
          <p:nvPr>
            <p:custDataLst>
              <p:tags r:id="rId19"/>
            </p:custDataLst>
          </p:nvPr>
        </p:nvSpPr>
        <p:spPr>
          <a:xfrm>
            <a:off x="5996067" y="3716861"/>
            <a:ext cx="5613341" cy="890222"/>
          </a:xfrm>
          <a:prstGeom prst="rect">
            <a:avLst/>
          </a:prstGeom>
          <a:noFill/>
          <a:ln w="9525">
            <a:noFill/>
          </a:ln>
        </p:spPr>
        <p:txBody>
          <a:bodyPr wrap="square" lIns="36000" tIns="36000" rIns="36000" bIns="36000">
            <a:normAutofit/>
          </a:bodyPr>
          <a:lstStyle/>
          <a:p>
            <a:pPr algn="l" fontAlgn="auto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  <a:buClrTx/>
              <a:buSzTx/>
              <a:buFontTx/>
            </a:pPr>
            <a:r>
              <a:rPr lang="zh-CN" altLang="en-US" sz="140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川东山区农家菜多用柴火烹饪，保留传统技法，如腊肉熏制，年销量上万斤，口感醇厚，回味悠长。</a:t>
            </a:r>
            <a:endParaRPr lang="en-ID" altLang="zh-CN" sz="14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Inter" pitchFamily="2" charset="0"/>
            </a:endParaRPr>
          </a:p>
        </p:txBody>
      </p:sp>
      <p:sp>
        <p:nvSpPr>
          <p:cNvPr id="44" name="Text15">
            <a:extLst>
              <a:ext uri="{FF2B5EF4-FFF2-40B4-BE49-F238E27FC236}">
                <a16:creationId xmlns:a16="http://schemas.microsoft.com/office/drawing/2014/main" id="{83E2D23E-7B7D-14FC-280E-196FC7C38DAA}"/>
              </a:ext>
            </a:extLst>
          </p:cNvPr>
          <p:cNvSpPr/>
          <p:nvPr>
            <p:custDataLst>
              <p:tags r:id="rId20"/>
            </p:custDataLst>
          </p:nvPr>
        </p:nvSpPr>
        <p:spPr>
          <a:xfrm>
            <a:off x="5974144" y="5029314"/>
            <a:ext cx="3492071" cy="388144"/>
          </a:xfrm>
          <a:prstGeom prst="rect">
            <a:avLst/>
          </a:prstGeom>
          <a:noFill/>
          <a:ln w="9525">
            <a:noFill/>
          </a:ln>
        </p:spPr>
        <p:txBody>
          <a:bodyPr wrap="square" lIns="36000" tIns="36000" rIns="36000" bIns="36000" anchor="ctr" anchorCtr="0">
            <a:normAutofit/>
          </a:bodyPr>
          <a:lstStyle/>
          <a:p>
            <a:pPr algn="l" fontAlgn="ctr"/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农家乐旅游带动发展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Inter" pitchFamily="2" charset="0"/>
              <a:sym typeface="+mn-ea"/>
            </a:endParaRPr>
          </a:p>
        </p:txBody>
      </p:sp>
      <p:sp>
        <p:nvSpPr>
          <p:cNvPr id="45" name="Text16">
            <a:extLst>
              <a:ext uri="{FF2B5EF4-FFF2-40B4-BE49-F238E27FC236}">
                <a16:creationId xmlns:a16="http://schemas.microsoft.com/office/drawing/2014/main" id="{9C04CC78-6511-85BE-18AE-E2605E56281C}"/>
              </a:ext>
            </a:extLst>
          </p:cNvPr>
          <p:cNvSpPr/>
          <p:nvPr>
            <p:custDataLst>
              <p:tags r:id="rId21"/>
            </p:custDataLst>
          </p:nvPr>
        </p:nvSpPr>
        <p:spPr>
          <a:xfrm>
            <a:off x="5974144" y="5410198"/>
            <a:ext cx="5635264" cy="1086396"/>
          </a:xfrm>
          <a:prstGeom prst="rect">
            <a:avLst/>
          </a:prstGeom>
          <a:noFill/>
          <a:ln w="9525">
            <a:noFill/>
          </a:ln>
        </p:spPr>
        <p:txBody>
          <a:bodyPr wrap="square" lIns="36000" tIns="36000" rIns="36000" bIns="36000">
            <a:normAutofit/>
          </a:bodyPr>
          <a:lstStyle/>
          <a:p>
            <a:pPr algn="l" fontAlgn="auto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  <a:buClrTx/>
              <a:buSzTx/>
              <a:buFontTx/>
            </a:pPr>
            <a:r>
              <a:rPr lang="zh-CN" altLang="en-US" sz="140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近年来，川东山区农家乐兴起，吸引游客超百万人次，农家菜成为必尝美食，推动当地经济发展。</a:t>
            </a:r>
            <a:endParaRPr lang="en-ID" altLang="zh-CN" sz="14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Inter" pitchFamily="2" charset="0"/>
            </a:endParaRPr>
          </a:p>
        </p:txBody>
      </p:sp>
      <p:pic>
        <p:nvPicPr>
          <p:cNvPr id="3" name="Shape3">
            <a:extLst>
              <a:ext uri="{FF2B5EF4-FFF2-40B4-BE49-F238E27FC236}">
                <a16:creationId xmlns:a16="http://schemas.microsoft.com/office/drawing/2014/main" id="{C7F7323C-C779-EBC6-0045-D57DCDD934F7}"/>
              </a:ext>
            </a:extLst>
          </p:cNvPr>
          <p:cNvPicPr>
            <a:picLocks/>
          </p:cNvPicPr>
          <p:nvPr>
            <p:custDataLst>
              <p:tags r:id="rId22"/>
            </p:custDataLst>
          </p:nvPr>
        </p:nvPicPr>
        <p:blipFill>
          <a:blip r:embed="rId27">
            <a:extLst>
              <a:ext uri="{96DAC541-7B7A-43D3-8B79-37D633B846F1}">
                <asvg:svgBlip xmlns:asvg="http://schemas.microsoft.com/office/drawing/2016/SVG/main" r:embed="rId28"/>
              </a:ext>
            </a:extLst>
          </a:blip>
          <a:stretch>
            <a:fillRect/>
          </a:stretch>
        </p:blipFill>
        <p:spPr>
          <a:xfrm>
            <a:off x="1181060" y="1768632"/>
            <a:ext cx="666831" cy="666830"/>
          </a:xfrm>
          <a:prstGeom prst="rect">
            <a:avLst/>
          </a:prstGeom>
        </p:spPr>
      </p:pic>
      <p:pic>
        <p:nvPicPr>
          <p:cNvPr id="5" name="Shape4">
            <a:extLst>
              <a:ext uri="{FF2B5EF4-FFF2-40B4-BE49-F238E27FC236}">
                <a16:creationId xmlns:a16="http://schemas.microsoft.com/office/drawing/2014/main" id="{9199C74A-5DBA-A586-E694-DBBBA2C6C593}"/>
              </a:ext>
            </a:extLst>
          </p:cNvPr>
          <p:cNvPicPr>
            <a:picLocks/>
          </p:cNvPicPr>
          <p:nvPr>
            <p:custDataLst>
              <p:tags r:id="rId23"/>
            </p:custDataLst>
          </p:nvPr>
        </p:nvPicPr>
        <p:blipFill>
          <a:blip r:embed="rId29">
            <a:extLst>
              <a:ext uri="{96DAC541-7B7A-43D3-8B79-37D633B846F1}">
                <asvg:svgBlip xmlns:asvg="http://schemas.microsoft.com/office/drawing/2016/SVG/main" r:embed="rId30"/>
              </a:ext>
            </a:extLst>
          </a:blip>
          <a:stretch>
            <a:fillRect/>
          </a:stretch>
        </p:blipFill>
        <p:spPr>
          <a:xfrm>
            <a:off x="1181475" y="3464593"/>
            <a:ext cx="666000" cy="666000"/>
          </a:xfrm>
          <a:prstGeom prst="rect">
            <a:avLst/>
          </a:prstGeom>
        </p:spPr>
      </p:pic>
      <p:pic>
        <p:nvPicPr>
          <p:cNvPr id="7" name="Shape5">
            <a:extLst>
              <a:ext uri="{FF2B5EF4-FFF2-40B4-BE49-F238E27FC236}">
                <a16:creationId xmlns:a16="http://schemas.microsoft.com/office/drawing/2014/main" id="{B32C80DD-19A1-8249-1DF2-CBFAF0A19A9A}"/>
              </a:ext>
            </a:extLst>
          </p:cNvPr>
          <p:cNvPicPr>
            <a:picLocks/>
          </p:cNvPicPr>
          <p:nvPr>
            <p:custDataLst>
              <p:tags r:id="rId24"/>
            </p:custDataLst>
          </p:nvPr>
        </p:nvPicPr>
        <p:blipFill>
          <a:blip r:embed="rId31">
            <a:extLst>
              <a:ext uri="{96DAC541-7B7A-43D3-8B79-37D633B846F1}">
                <asvg:svgBlip xmlns:asvg="http://schemas.microsoft.com/office/drawing/2016/SVG/main" r:embed="rId32"/>
              </a:ext>
            </a:extLst>
          </a:blip>
          <a:stretch>
            <a:fillRect/>
          </a:stretch>
        </p:blipFill>
        <p:spPr>
          <a:xfrm>
            <a:off x="1181060" y="5159724"/>
            <a:ext cx="666831" cy="666830"/>
          </a:xfrm>
          <a:prstGeom prst="rect">
            <a:avLst/>
          </a:prstGeom>
        </p:spPr>
      </p:pic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33222661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1">
            <a:extLst>
              <a:ext uri="{FF2B5EF4-FFF2-40B4-BE49-F238E27FC236}">
                <a16:creationId xmlns:a16="http://schemas.microsoft.com/office/drawing/2014/main" id="{81338908-2318-C732-5389-9A65A0F2982B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589280" y="2989580"/>
            <a:ext cx="11013440" cy="1357630"/>
          </a:xfrm>
          <a:prstGeom prst="rect">
            <a:avLst/>
          </a:prstGeom>
          <a:noFill/>
        </p:spPr>
        <p:txBody>
          <a:bodyPr wrap="square" rtlCol="0" anchor="b" anchorCtr="0">
            <a:normAutofit/>
          </a:bodyPr>
          <a:lstStyle>
            <a:defPPr>
              <a:defRPr lang="en-US"/>
            </a:defPPr>
            <a:lvl1pPr>
              <a:defRPr sz="11000" b="1" spc="-150">
                <a:solidFill>
                  <a:srgbClr val="8034FF"/>
                </a:solidFill>
                <a:latin typeface="Avenir LT Pro 65 Medium" panose="020B0603020203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algn="ctr" fontAlgn="ctr"/>
            <a:r>
              <a:rPr lang="zh-CN" altLang="en-US" sz="6000" spc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字体圈欣意冠黑体" panose="00000500000000000000" charset="-122"/>
                <a:sym typeface="+mn-lt"/>
              </a:rPr>
              <a:t>四川美食文化传承发展</a:t>
            </a:r>
            <a:endParaRPr lang="zh-CN" altLang="en-US" sz="6000" spc="0" dirty="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字体圈欣意冠黑体" panose="00000500000000000000" charset="-122"/>
              <a:sym typeface="+mn-lt"/>
            </a:endParaRPr>
          </a:p>
        </p:txBody>
      </p:sp>
      <p:sp>
        <p:nvSpPr>
          <p:cNvPr id="7" name="Text2">
            <a:extLst>
              <a:ext uri="{FF2B5EF4-FFF2-40B4-BE49-F238E27FC236}">
                <a16:creationId xmlns:a16="http://schemas.microsoft.com/office/drawing/2014/main" id="{B82CBA0D-4C88-DFB1-887F-5265D3D8AD4B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589280" y="4464685"/>
            <a:ext cx="11013440" cy="1176655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lstStyle/>
          <a:p>
            <a:pPr algn="ctr"/>
            <a:r>
              <a:rPr lang="en-US" sz="1400">
                <a:solidFill>
                  <a:schemeClr val="bg2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Inheritance and Development of Sichuan Cuisine Culture</a:t>
            </a:r>
            <a:endParaRPr lang="en-US" sz="1400" dirty="0">
              <a:solidFill>
                <a:schemeClr val="bg2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+mn-ea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4535E7EF-B2D4-C2F8-F3E8-AD5B146AFF17}"/>
              </a:ext>
            </a:extLst>
          </p:cNvPr>
          <p:cNvSpPr/>
          <p:nvPr/>
        </p:nvSpPr>
        <p:spPr>
          <a:xfrm>
            <a:off x="5205095" y="1188085"/>
            <a:ext cx="1721485" cy="1721485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Text3">
            <a:extLst>
              <a:ext uri="{FF2B5EF4-FFF2-40B4-BE49-F238E27FC236}">
                <a16:creationId xmlns:a16="http://schemas.microsoft.com/office/drawing/2014/main" id="{F66E2B3C-75E8-1FB0-6509-BDB0F2A45E1B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5205095" y="1162050"/>
            <a:ext cx="1782445" cy="1703705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</a:pPr>
            <a:r>
              <a:rPr lang="en-US" altLang="zh-CN" sz="7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endParaRPr lang="zh-CN" altLang="en-US" sz="7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30DC45C4-7DA9-FA23-E8B4-DA5BDF40F4C8}"/>
              </a:ext>
            </a:extLst>
          </p:cNvPr>
          <p:cNvSpPr/>
          <p:nvPr/>
        </p:nvSpPr>
        <p:spPr>
          <a:xfrm>
            <a:off x="796805" y="534127"/>
            <a:ext cx="452876" cy="271112"/>
          </a:xfrm>
          <a:custGeom>
            <a:avLst/>
            <a:gdLst>
              <a:gd name="connsiteX0" fmla="*/ 464659 w 775847"/>
              <a:gd name="connsiteY0" fmla="*/ 0 h 464457"/>
              <a:gd name="connsiteX1" fmla="*/ 620253 w 775847"/>
              <a:gd name="connsiteY1" fmla="*/ 0 h 464457"/>
              <a:gd name="connsiteX2" fmla="*/ 775847 w 775847"/>
              <a:gd name="connsiteY2" fmla="*/ 232229 h 464457"/>
              <a:gd name="connsiteX3" fmla="*/ 620253 w 775847"/>
              <a:gd name="connsiteY3" fmla="*/ 464457 h 464457"/>
              <a:gd name="connsiteX4" fmla="*/ 464659 w 775847"/>
              <a:gd name="connsiteY4" fmla="*/ 464457 h 464457"/>
              <a:gd name="connsiteX5" fmla="*/ 620253 w 775847"/>
              <a:gd name="connsiteY5" fmla="*/ 232229 h 464457"/>
              <a:gd name="connsiteX6" fmla="*/ 232601 w 775847"/>
              <a:gd name="connsiteY6" fmla="*/ 0 h 464457"/>
              <a:gd name="connsiteX7" fmla="*/ 388195 w 775847"/>
              <a:gd name="connsiteY7" fmla="*/ 0 h 464457"/>
              <a:gd name="connsiteX8" fmla="*/ 543789 w 775847"/>
              <a:gd name="connsiteY8" fmla="*/ 232229 h 464457"/>
              <a:gd name="connsiteX9" fmla="*/ 388195 w 775847"/>
              <a:gd name="connsiteY9" fmla="*/ 464457 h 464457"/>
              <a:gd name="connsiteX10" fmla="*/ 232601 w 775847"/>
              <a:gd name="connsiteY10" fmla="*/ 464457 h 464457"/>
              <a:gd name="connsiteX11" fmla="*/ 388195 w 775847"/>
              <a:gd name="connsiteY11" fmla="*/ 232229 h 464457"/>
              <a:gd name="connsiteX12" fmla="*/ 0 w 775847"/>
              <a:gd name="connsiteY12" fmla="*/ 0 h 464457"/>
              <a:gd name="connsiteX13" fmla="*/ 155594 w 775847"/>
              <a:gd name="connsiteY13" fmla="*/ 0 h 464457"/>
              <a:gd name="connsiteX14" fmla="*/ 311188 w 775847"/>
              <a:gd name="connsiteY14" fmla="*/ 232229 h 464457"/>
              <a:gd name="connsiteX15" fmla="*/ 155594 w 775847"/>
              <a:gd name="connsiteY15" fmla="*/ 464457 h 464457"/>
              <a:gd name="connsiteX16" fmla="*/ 0 w 775847"/>
              <a:gd name="connsiteY16" fmla="*/ 464457 h 464457"/>
              <a:gd name="connsiteX17" fmla="*/ 155594 w 775847"/>
              <a:gd name="connsiteY17" fmla="*/ 232229 h 464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75847" h="464457">
                <a:moveTo>
                  <a:pt x="464659" y="0"/>
                </a:moveTo>
                <a:lnTo>
                  <a:pt x="620253" y="0"/>
                </a:lnTo>
                <a:lnTo>
                  <a:pt x="775847" y="232229"/>
                </a:lnTo>
                <a:lnTo>
                  <a:pt x="620253" y="464457"/>
                </a:lnTo>
                <a:lnTo>
                  <a:pt x="464659" y="464457"/>
                </a:lnTo>
                <a:lnTo>
                  <a:pt x="620253" y="232229"/>
                </a:lnTo>
                <a:close/>
                <a:moveTo>
                  <a:pt x="232601" y="0"/>
                </a:moveTo>
                <a:lnTo>
                  <a:pt x="388195" y="0"/>
                </a:lnTo>
                <a:lnTo>
                  <a:pt x="543789" y="232229"/>
                </a:lnTo>
                <a:lnTo>
                  <a:pt x="388195" y="464457"/>
                </a:lnTo>
                <a:lnTo>
                  <a:pt x="232601" y="464457"/>
                </a:lnTo>
                <a:lnTo>
                  <a:pt x="388195" y="232229"/>
                </a:lnTo>
                <a:close/>
                <a:moveTo>
                  <a:pt x="0" y="0"/>
                </a:moveTo>
                <a:lnTo>
                  <a:pt x="155594" y="0"/>
                </a:lnTo>
                <a:lnTo>
                  <a:pt x="311188" y="232229"/>
                </a:lnTo>
                <a:lnTo>
                  <a:pt x="155594" y="464457"/>
                </a:lnTo>
                <a:lnTo>
                  <a:pt x="0" y="464457"/>
                </a:lnTo>
                <a:lnTo>
                  <a:pt x="155594" y="232229"/>
                </a:lnTo>
                <a:close/>
              </a:path>
            </a:pathLst>
          </a:custGeom>
          <a:gradFill flip="none" rotWithShape="1"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FA3322F2-B806-F70C-BE65-24F91E91C866}"/>
              </a:ext>
            </a:extLst>
          </p:cNvPr>
          <p:cNvSpPr/>
          <p:nvPr/>
        </p:nvSpPr>
        <p:spPr>
          <a:xfrm flipH="1">
            <a:off x="10974964" y="6066247"/>
            <a:ext cx="452876" cy="271112"/>
          </a:xfrm>
          <a:custGeom>
            <a:avLst/>
            <a:gdLst>
              <a:gd name="connsiteX0" fmla="*/ 464659 w 775847"/>
              <a:gd name="connsiteY0" fmla="*/ 0 h 464457"/>
              <a:gd name="connsiteX1" fmla="*/ 620253 w 775847"/>
              <a:gd name="connsiteY1" fmla="*/ 0 h 464457"/>
              <a:gd name="connsiteX2" fmla="*/ 775847 w 775847"/>
              <a:gd name="connsiteY2" fmla="*/ 232229 h 464457"/>
              <a:gd name="connsiteX3" fmla="*/ 620253 w 775847"/>
              <a:gd name="connsiteY3" fmla="*/ 464457 h 464457"/>
              <a:gd name="connsiteX4" fmla="*/ 464659 w 775847"/>
              <a:gd name="connsiteY4" fmla="*/ 464457 h 464457"/>
              <a:gd name="connsiteX5" fmla="*/ 620253 w 775847"/>
              <a:gd name="connsiteY5" fmla="*/ 232229 h 464457"/>
              <a:gd name="connsiteX6" fmla="*/ 232601 w 775847"/>
              <a:gd name="connsiteY6" fmla="*/ 0 h 464457"/>
              <a:gd name="connsiteX7" fmla="*/ 388195 w 775847"/>
              <a:gd name="connsiteY7" fmla="*/ 0 h 464457"/>
              <a:gd name="connsiteX8" fmla="*/ 543789 w 775847"/>
              <a:gd name="connsiteY8" fmla="*/ 232229 h 464457"/>
              <a:gd name="connsiteX9" fmla="*/ 388195 w 775847"/>
              <a:gd name="connsiteY9" fmla="*/ 464457 h 464457"/>
              <a:gd name="connsiteX10" fmla="*/ 232601 w 775847"/>
              <a:gd name="connsiteY10" fmla="*/ 464457 h 464457"/>
              <a:gd name="connsiteX11" fmla="*/ 388195 w 775847"/>
              <a:gd name="connsiteY11" fmla="*/ 232229 h 464457"/>
              <a:gd name="connsiteX12" fmla="*/ 0 w 775847"/>
              <a:gd name="connsiteY12" fmla="*/ 0 h 464457"/>
              <a:gd name="connsiteX13" fmla="*/ 155594 w 775847"/>
              <a:gd name="connsiteY13" fmla="*/ 0 h 464457"/>
              <a:gd name="connsiteX14" fmla="*/ 311188 w 775847"/>
              <a:gd name="connsiteY14" fmla="*/ 232229 h 464457"/>
              <a:gd name="connsiteX15" fmla="*/ 155594 w 775847"/>
              <a:gd name="connsiteY15" fmla="*/ 464457 h 464457"/>
              <a:gd name="connsiteX16" fmla="*/ 0 w 775847"/>
              <a:gd name="connsiteY16" fmla="*/ 464457 h 464457"/>
              <a:gd name="connsiteX17" fmla="*/ 155594 w 775847"/>
              <a:gd name="connsiteY17" fmla="*/ 232229 h 464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75847" h="464457">
                <a:moveTo>
                  <a:pt x="464659" y="0"/>
                </a:moveTo>
                <a:lnTo>
                  <a:pt x="620253" y="0"/>
                </a:lnTo>
                <a:lnTo>
                  <a:pt x="775847" y="232229"/>
                </a:lnTo>
                <a:lnTo>
                  <a:pt x="620253" y="464457"/>
                </a:lnTo>
                <a:lnTo>
                  <a:pt x="464659" y="464457"/>
                </a:lnTo>
                <a:lnTo>
                  <a:pt x="620253" y="232229"/>
                </a:lnTo>
                <a:close/>
                <a:moveTo>
                  <a:pt x="232601" y="0"/>
                </a:moveTo>
                <a:lnTo>
                  <a:pt x="388195" y="0"/>
                </a:lnTo>
                <a:lnTo>
                  <a:pt x="543789" y="232229"/>
                </a:lnTo>
                <a:lnTo>
                  <a:pt x="388195" y="464457"/>
                </a:lnTo>
                <a:lnTo>
                  <a:pt x="232601" y="464457"/>
                </a:lnTo>
                <a:lnTo>
                  <a:pt x="388195" y="232229"/>
                </a:lnTo>
                <a:close/>
                <a:moveTo>
                  <a:pt x="0" y="0"/>
                </a:moveTo>
                <a:lnTo>
                  <a:pt x="155594" y="0"/>
                </a:lnTo>
                <a:lnTo>
                  <a:pt x="311188" y="232229"/>
                </a:lnTo>
                <a:lnTo>
                  <a:pt x="155594" y="464457"/>
                </a:lnTo>
                <a:lnTo>
                  <a:pt x="0" y="464457"/>
                </a:lnTo>
                <a:lnTo>
                  <a:pt x="155594" y="232229"/>
                </a:lnTo>
                <a:close/>
              </a:path>
            </a:pathLst>
          </a:custGeom>
          <a:gradFill flip="none" rotWithShape="1"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397469362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矩形: 圆角 135"/>
          <p:cNvSpPr/>
          <p:nvPr>
            <p:custDataLst>
              <p:tags r:id="rId4"/>
            </p:custDataLst>
          </p:nvPr>
        </p:nvSpPr>
        <p:spPr>
          <a:xfrm>
            <a:off x="611111" y="1379247"/>
            <a:ext cx="10969778" cy="4841587"/>
          </a:xfrm>
          <a:prstGeom prst="roundRect">
            <a:avLst>
              <a:gd name="adj" fmla="val 2135"/>
            </a:avLst>
          </a:prstGeom>
          <a:solidFill>
            <a:schemeClr val="bg1"/>
          </a:solidFill>
          <a:ln w="25400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81000">
                  <a:schemeClr val="accent1"/>
                </a:gs>
              </a:gsLst>
              <a:lin ang="16200000" scaled="1"/>
              <a:tileRect/>
            </a:gradFill>
          </a:ln>
          <a:effectLst>
            <a:outerShdw blurRad="114300" dist="50800" dir="4200000" algn="t" rotWithShape="0">
              <a:schemeClr val="accent1">
                <a:alpha val="9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>
            <p:custDataLst>
              <p:tags r:id="rId5"/>
            </p:custDataLst>
          </p:nvPr>
        </p:nvGrpSpPr>
        <p:grpSpPr>
          <a:xfrm flipH="1">
            <a:off x="11157558" y="889289"/>
            <a:ext cx="399714" cy="155489"/>
            <a:chOff x="5656049" y="3127606"/>
            <a:chExt cx="240897" cy="93709"/>
          </a:xfrm>
        </p:grpSpPr>
        <p:sp>
          <p:nvSpPr>
            <p:cNvPr id="4" name="3"/>
            <p:cNvSpPr/>
            <p:nvPr/>
          </p:nvSpPr>
          <p:spPr>
            <a:xfrm rot="13500000">
              <a:off x="5656049" y="3127606"/>
              <a:ext cx="93709" cy="93709"/>
            </a:xfrm>
            <a:prstGeom prst="corner">
              <a:avLst>
                <a:gd name="adj1" fmla="val 23297"/>
                <a:gd name="adj2" fmla="val 22436"/>
              </a:avLst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23CB97">
                    <a:alpha val="34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" name="2"/>
            <p:cNvSpPr/>
            <p:nvPr/>
          </p:nvSpPr>
          <p:spPr>
            <a:xfrm rot="13500000">
              <a:off x="5729643" y="3127606"/>
              <a:ext cx="93709" cy="93709"/>
            </a:xfrm>
            <a:prstGeom prst="corner">
              <a:avLst>
                <a:gd name="adj1" fmla="val 23297"/>
                <a:gd name="adj2" fmla="val 22436"/>
              </a:avLst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23CB97">
                    <a:alpha val="34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7" name="1"/>
            <p:cNvSpPr/>
            <p:nvPr/>
          </p:nvSpPr>
          <p:spPr>
            <a:xfrm rot="13500000">
              <a:off x="5803237" y="3127606"/>
              <a:ext cx="93709" cy="93709"/>
            </a:xfrm>
            <a:prstGeom prst="corner">
              <a:avLst>
                <a:gd name="adj1" fmla="val 23297"/>
                <a:gd name="adj2" fmla="val 22436"/>
              </a:avLst>
            </a:prstGeom>
            <a:solidFill>
              <a:schemeClr val="accent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23CB97">
                    <a:alpha val="34000"/>
                  </a:srgb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  <p:sp>
        <p:nvSpPr>
          <p:cNvPr id="8" name="Text1">
            <a:extLst>
              <a:ext uri="{FF2B5EF4-FFF2-40B4-BE49-F238E27FC236}">
                <a16:creationId xmlns:a16="http://schemas.microsoft.com/office/drawing/2014/main" id="{1988598F-9F4C-215E-676A-24C0AC813AFA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273975" y="238391"/>
            <a:ext cx="11669372" cy="720348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marL="0" marR="0" lvl="0" algn="l" defTabSz="914400" rtl="0" eaLnBrk="1" fontAlgn="ctr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[</a:t>
            </a:r>
            <a:r>
              <a:rPr lang="zh-CN" altLang="en-US" sz="3200" b="1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川菜非物质文化遗产</a:t>
            </a:r>
            <a:r>
              <a:rPr lang="en-US" altLang="zh-CN" sz="3200" b="1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]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charset="-122"/>
              <a:sym typeface="思源黑体 CN" panose="020B0500000000000000" pitchFamily="34" charset="-122"/>
            </a:endParaRPr>
          </a:p>
        </p:txBody>
      </p:sp>
      <p:sp>
        <p:nvSpPr>
          <p:cNvPr id="9" name="Text2">
            <a:extLst>
              <a:ext uri="{FF2B5EF4-FFF2-40B4-BE49-F238E27FC236}">
                <a16:creationId xmlns:a16="http://schemas.microsoft.com/office/drawing/2014/main" id="{E02CE1C7-0A02-528F-B963-EB293819AE5C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920879" y="1736172"/>
            <a:ext cx="10310707" cy="4100748"/>
          </a:xfrm>
          <a:prstGeom prst="rect">
            <a:avLst/>
          </a:prstGeom>
          <a:ln>
            <a:noFill/>
          </a:ln>
        </p:spPr>
        <p:txBody>
          <a:bodyPr wrap="square" anchor="t" anchorCtr="0">
            <a:normAutofit/>
          </a:bodyPr>
          <a:lstStyle/>
          <a:p>
            <a:pPr marL="0" marR="0" lvl="0" algn="just" defTabSz="914400" rtl="0" eaLnBrk="1" fontAlgn="ctr" latinLnBrk="0" hangingPunct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1.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非遗丰富多样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思源黑体 CN" panose="020B0500000000000000" pitchFamily="34" charset="-122"/>
            </a:endParaRPr>
          </a:p>
          <a:p>
            <a:pPr marL="0" marR="0" lvl="0" algn="just" defTabSz="914400" rtl="0" eaLnBrk="1" fontAlgn="t" latinLnBrk="0" hangingPunct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zh-CN" altLang="en-US" sz="1200" i="0" u="none" strike="noStrike" kern="1200" cap="none" spc="0" normalizeH="0" baseline="0" noProof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我的家乡四川拥有</a:t>
            </a:r>
            <a:r>
              <a:rPr kumimoji="0" lang="en-US" altLang="zh-CN" sz="120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60</a:t>
            </a:r>
            <a:r>
              <a:rPr kumimoji="0" lang="zh-CN" altLang="en-US" sz="1200" i="0" u="none" strike="noStrike" kern="1200" cap="none" spc="0" normalizeH="0" baseline="0" noProof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余项川菜非遗，如麻婆豆腐、宫保鸡丁制作技艺，展现了川菜深厚的文化底蕴。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
</a:t>
            </a: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2.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技艺代代相传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思源黑体 CN" panose="020B0500000000000000" pitchFamily="34" charset="-122"/>
            </a:endParaRPr>
          </a:p>
          <a:p>
            <a:pPr marL="0" marR="0" lvl="0" algn="just" defTabSz="914400" rtl="0" eaLnBrk="1" fontAlgn="t" latinLnBrk="0" hangingPunct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zh-CN" altLang="en-US" sz="1200" i="0" u="none" strike="noStrike" kern="1200" cap="none" spc="0" normalizeH="0" baseline="0" noProof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据统计，四川已有上千名川菜非遗传承人，他们通过师徒制确保川菜精髓得以延续，年培养新厨师超</a:t>
            </a:r>
            <a:r>
              <a:rPr kumimoji="0" lang="en-US" altLang="zh-CN" sz="1200" i="0" u="none" strike="noStrike" kern="1200" cap="none" spc="0" normalizeH="0" baseline="0" noProof="0">
                <a:ln>
                  <a:noFill/>
                </a:ln>
                <a:solidFill>
                  <a:schemeClr val="accent1">
                    <a:lumMod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5000</a:t>
            </a:r>
            <a:r>
              <a:rPr kumimoji="0" lang="zh-CN" altLang="en-US" sz="1200" i="0" u="none" strike="noStrike" kern="1200" cap="none" spc="0" normalizeH="0" baseline="0" noProof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人。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
</a:t>
            </a: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3.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文化走向世界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思源黑体 CN" panose="020B0500000000000000" pitchFamily="34" charset="-122"/>
            </a:endParaRPr>
          </a:p>
          <a:p>
            <a:pPr marL="0" marR="0" lvl="0" algn="just" defTabSz="914400" rtl="0" eaLnBrk="1" fontAlgn="t" latinLnBrk="0" hangingPunct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zh-CN" altLang="en-US" sz="1200" i="0" u="none" strike="noStrike" kern="1200" cap="none" spc="0" normalizeH="0" baseline="0" noProof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四川每年在海外举办川菜文化节，吸引超百万国际食客，川菜非遗成为连接中外文化的桥梁，推广四川美食文化。</a:t>
            </a:r>
            <a:endParaRPr kumimoji="0" lang="zh-CN" altLang="en-US" sz="1200" i="0" u="none" strike="noStrike" kern="1200" cap="none" spc="0" normalizeH="0" baseline="0" noProof="0" dirty="0">
              <a:ln>
                <a:noFill/>
              </a:ln>
              <a:solidFill>
                <a:schemeClr val="bg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思源黑体 CN" panose="020B0500000000000000" pitchFamily="34" charset="-122"/>
            </a:endParaRPr>
          </a:p>
        </p:txBody>
      </p:sp>
    </p:spTree>
    <p:custDataLst>
      <p:custData r:id="rId1"/>
      <p:custData r:id="rId2"/>
      <p:tags r:id="rId3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>
        <p:cover dir="lu"/>
      </p:transition>
    </mc:Choice>
    <mc:Fallback xmlns="">
      <p:transition spd="slow" advClick="0">
        <p:cover dir="lu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1">
            <a:extLst>
              <a:ext uri="{FF2B5EF4-FFF2-40B4-BE49-F238E27FC236}">
                <a16:creationId xmlns:a16="http://schemas.microsoft.com/office/drawing/2014/main" id="{D6E1B7F5-0F2F-27DB-FD0D-EB852C8EB6A3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 flipH="1">
            <a:off x="881176" y="1437392"/>
            <a:ext cx="4959676" cy="5420608"/>
          </a:xfrm>
          <a:prstGeom prst="round2SameRect">
            <a:avLst>
              <a:gd name="adj1" fmla="val 7656"/>
              <a:gd name="adj2" fmla="val 0"/>
            </a:avLst>
          </a:prstGeom>
          <a:gradFill flip="none" rotWithShape="1">
            <a:gsLst>
              <a:gs pos="100000">
                <a:schemeClr val="accent1"/>
              </a:gs>
              <a:gs pos="28000">
                <a:schemeClr val="accent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7" name="Text2">
            <a:extLst>
              <a:ext uri="{FF2B5EF4-FFF2-40B4-BE49-F238E27FC236}">
                <a16:creationId xmlns:a16="http://schemas.microsoft.com/office/drawing/2014/main" id="{442BE611-AAB8-26DD-7356-42D11E165811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2013731" y="4331438"/>
            <a:ext cx="2689408" cy="2646878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0" b="1" i="0" u="none" strike="noStrike" kern="1200" cap="none" spc="0" normalizeH="0" baseline="0" noProof="0">
                <a:ln>
                  <a:noFill/>
                </a:ln>
                <a:solidFill>
                  <a:schemeClr val="tx2">
                    <a:alpha val="9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kumimoji="0" lang="zh-CN" altLang="en-US" sz="150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alpha val="9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3">
            <a:extLst>
              <a:ext uri="{FF2B5EF4-FFF2-40B4-BE49-F238E27FC236}">
                <a16:creationId xmlns:a16="http://schemas.microsoft.com/office/drawing/2014/main" id="{10E8A5DF-F652-FF78-1203-1B9A2AE49D53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163637" y="1623382"/>
            <a:ext cx="4456113" cy="460375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l" fontAlgn="ctr"/>
            <a:r>
              <a: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现代川菜融合国际元素</a:t>
            </a:r>
            <a:endParaRPr lang="zh-CN" altLang="en-US" sz="20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4">
            <a:extLst>
              <a:ext uri="{FF2B5EF4-FFF2-40B4-BE49-F238E27FC236}">
                <a16:creationId xmlns:a16="http://schemas.microsoft.com/office/drawing/2014/main" id="{968FA5BA-20F9-634E-BDCE-602E95BA0243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163637" y="2130056"/>
            <a:ext cx="4357488" cy="444053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just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</a:pPr>
            <a:r>
              <a:rPr lang="zh-CN" altLang="en-US" sz="140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四川美食文化不断创新，如麻辣火锅融合西式食材，成都某知名餐厅年接待国际游客超</a:t>
            </a:r>
            <a:r>
              <a:rPr lang="en-US" altLang="zh-CN" sz="1400" b="1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</a:t>
            </a:r>
            <a:r>
              <a:rPr lang="zh-CN" altLang="en-US" sz="1400" b="1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</a:t>
            </a:r>
            <a:r>
              <a:rPr lang="zh-CN" altLang="en-US" sz="140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，展现川菜国际化趋势。</a:t>
            </a:r>
            <a:endParaRPr lang="zh-CN" altLang="en-US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5">
            <a:extLst>
              <a:ext uri="{FF2B5EF4-FFF2-40B4-BE49-F238E27FC236}">
                <a16:creationId xmlns:a16="http://schemas.microsoft.com/office/drawing/2014/main" id="{875EDD0F-3312-20EA-D7BE-22F66F158F03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 flipH="1">
            <a:off x="6123312" y="1437392"/>
            <a:ext cx="4959676" cy="5420608"/>
          </a:xfrm>
          <a:prstGeom prst="round2SameRect">
            <a:avLst>
              <a:gd name="adj1" fmla="val 7656"/>
              <a:gd name="adj2" fmla="val 0"/>
            </a:avLst>
          </a:prstGeom>
          <a:gradFill flip="none" rotWithShape="1">
            <a:gsLst>
              <a:gs pos="100000">
                <a:schemeClr val="accent1"/>
              </a:gs>
              <a:gs pos="28000">
                <a:schemeClr val="accent1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Text6">
            <a:extLst>
              <a:ext uri="{FF2B5EF4-FFF2-40B4-BE49-F238E27FC236}">
                <a16:creationId xmlns:a16="http://schemas.microsoft.com/office/drawing/2014/main" id="{F7683BEA-7E05-3891-859D-98DF07DC847C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7255867" y="4331438"/>
            <a:ext cx="2689408" cy="2646878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5000" b="1" i="0" u="none" strike="noStrike" kern="1200" cap="none" spc="0" normalizeH="0" baseline="0" noProof="0">
                <a:ln>
                  <a:noFill/>
                </a:ln>
                <a:solidFill>
                  <a:schemeClr val="tx2">
                    <a:alpha val="9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kumimoji="0" lang="zh-CN" altLang="en-US" sz="15000" b="1" i="0" u="none" strike="noStrike" kern="1200" cap="none" spc="0" normalizeH="0" baseline="0" noProof="0" dirty="0">
              <a:ln>
                <a:noFill/>
              </a:ln>
              <a:solidFill>
                <a:schemeClr val="tx2">
                  <a:alpha val="9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7">
            <a:extLst>
              <a:ext uri="{FF2B5EF4-FFF2-40B4-BE49-F238E27FC236}">
                <a16:creationId xmlns:a16="http://schemas.microsoft.com/office/drawing/2014/main" id="{DDF81193-F5EB-2C77-8B89-3BC2DF19AE9D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6405773" y="1623382"/>
            <a:ext cx="4456113" cy="460375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l" fontAlgn="ctr"/>
            <a:r>
              <a:rPr lang="zh-CN" altLang="en-US" sz="20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科技助力川菜标准化发展</a:t>
            </a:r>
            <a:endParaRPr lang="zh-CN" altLang="en-US" sz="20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8">
            <a:extLst>
              <a:ext uri="{FF2B5EF4-FFF2-40B4-BE49-F238E27FC236}">
                <a16:creationId xmlns:a16="http://schemas.microsoft.com/office/drawing/2014/main" id="{1CDB119B-049C-8F88-447A-ACBEC92EC7E7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6417519" y="2130056"/>
            <a:ext cx="4357488" cy="444053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just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</a:pPr>
            <a:r>
              <a:rPr lang="zh-CN" altLang="en-US" sz="140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四川通过大数据分析顾客口味，智能烹饪设备提高川菜标准化程度，某川菜连锁品牌年增长率达</a:t>
            </a:r>
            <a:r>
              <a:rPr lang="en-US" altLang="zh-CN" sz="1400" b="1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20%</a:t>
            </a:r>
            <a:r>
              <a:rPr lang="zh-CN" altLang="en-US" sz="140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，引领行业发展。</a:t>
            </a:r>
            <a:endParaRPr lang="zh-CN" altLang="en-US" sz="14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9">
            <a:extLst>
              <a:ext uri="{FF2B5EF4-FFF2-40B4-BE49-F238E27FC236}">
                <a16:creationId xmlns:a16="http://schemas.microsoft.com/office/drawing/2014/main" id="{F925381B-CA63-E0F7-0F3B-2FDDD086847C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345096" y="287410"/>
            <a:ext cx="11496384" cy="720348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marL="0" marR="0" lvl="0" defTabSz="914400" rtl="0" eaLnBrk="1" fontAlgn="ctr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[</a:t>
            </a:r>
            <a:r>
              <a:rPr lang="zh-CN" altLang="en-US" sz="3200" b="1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现代川菜创新与发展</a:t>
            </a:r>
            <a:r>
              <a:rPr lang="en-US" altLang="zh-CN" sz="3200" b="1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]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charset="-122"/>
              <a:sym typeface="思源黑体 CN" panose="020B0500000000000000" pitchFamily="34" charset="-122"/>
            </a:endParaRPr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984185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shape 2">
            <a:extLst>
              <a:ext uri="{FF2B5EF4-FFF2-40B4-BE49-F238E27FC236}">
                <a16:creationId xmlns:a16="http://schemas.microsoft.com/office/drawing/2014/main" id="{D125FD8B-A60D-FA32-9FFD-7FF3367ACE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3300AA23-07A9-13F5-61E5-C30A7E0A9C0F}"/>
              </a:ext>
            </a:extLst>
          </p:cNvPr>
          <p:cNvSpPr/>
          <p:nvPr/>
        </p:nvSpPr>
        <p:spPr>
          <a:xfrm>
            <a:off x="2042160" y="0"/>
            <a:ext cx="10149840" cy="6858000"/>
          </a:xfrm>
          <a:prstGeom prst="rect">
            <a:avLst/>
          </a:prstGeom>
          <a:gradFill>
            <a:gsLst>
              <a:gs pos="26000">
                <a:schemeClr val="accent1">
                  <a:alpha val="0"/>
                </a:schemeClr>
              </a:gs>
              <a:gs pos="71000">
                <a:schemeClr val="accent1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8F3FEFA-11A0-B0E3-39AC-3F13EE0AACFB}"/>
              </a:ext>
            </a:extLst>
          </p:cNvPr>
          <p:cNvSpPr/>
          <p:nvPr/>
        </p:nvSpPr>
        <p:spPr>
          <a:xfrm flipH="1">
            <a:off x="9402787" y="5237117"/>
            <a:ext cx="2139480" cy="622300"/>
          </a:xfrm>
          <a:prstGeom prst="rect">
            <a:avLst/>
          </a:prstGeom>
          <a:solidFill>
            <a:schemeClr val="tx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Text1">
            <a:extLst>
              <a:ext uri="{FF2B5EF4-FFF2-40B4-BE49-F238E27FC236}">
                <a16:creationId xmlns:a16="http://schemas.microsoft.com/office/drawing/2014/main" id="{2274FBA9-9424-0705-DE40-5EC5C5737E1D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 flipH="1">
            <a:off x="9543536" y="5344719"/>
            <a:ext cx="1851660" cy="387985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 lnSpcReduction="10000"/>
          </a:bodyPr>
          <a:lstStyle/>
          <a:p>
            <a:pPr algn="ctr"/>
            <a:r>
              <a:rPr lang="en-US" altLang="zh-CN" sz="1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ChatPPT-ChatPPT - </a:t>
            </a:r>
            <a:r>
              <a:rPr lang="zh-CN" altLang="en-US" sz="1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炫酷少年🐶🚀</a:t>
            </a:r>
            <a:r>
              <a:rPr lang="en-US" altLang="zh-CN" sz="1400" b="1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14..</a:t>
            </a:r>
            <a:endParaRPr lang="zh-CN" altLang="en-US" sz="1400" b="1" dirty="0">
              <a:solidFill>
                <a:schemeClr val="bg1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05CC58C9-8215-D0C2-7943-229E1533890C}"/>
              </a:ext>
            </a:extLst>
          </p:cNvPr>
          <p:cNvSpPr/>
          <p:nvPr/>
        </p:nvSpPr>
        <p:spPr>
          <a:xfrm flipH="1">
            <a:off x="7263309" y="5236818"/>
            <a:ext cx="2139480" cy="622300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Text2">
            <a:extLst>
              <a:ext uri="{FF2B5EF4-FFF2-40B4-BE49-F238E27FC236}">
                <a16:creationId xmlns:a16="http://schemas.microsoft.com/office/drawing/2014/main" id="{F06E6CA2-9B7D-F272-2925-F71467A40AA5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 flipH="1">
            <a:off x="5918522" y="1095586"/>
            <a:ext cx="5623745" cy="2820568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/>
          <a:p>
            <a:pPr algn="r"/>
            <a:r>
              <a:rPr lang="en-US" altLang="zh-CN" sz="7200" b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THANK YOU</a:t>
            </a:r>
            <a:endParaRPr lang="zh-CN" altLang="en-US" sz="7200" b="1" dirty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Text3">
            <a:extLst>
              <a:ext uri="{FF2B5EF4-FFF2-40B4-BE49-F238E27FC236}">
                <a16:creationId xmlns:a16="http://schemas.microsoft.com/office/drawing/2014/main" id="{9F986A91-09C1-37A0-967C-5FFE068E8A5C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 flipH="1">
            <a:off x="5919050" y="4080721"/>
            <a:ext cx="5623465" cy="780839"/>
          </a:xfrm>
          <a:prstGeom prst="rect">
            <a:avLst/>
          </a:prstGeom>
          <a:noFill/>
        </p:spPr>
        <p:txBody>
          <a:bodyPr wrap="square" lIns="0" tIns="0" rIns="0" bIns="0" rtlCol="0">
            <a:normAutofit/>
          </a:bodyPr>
          <a:lstStyle/>
          <a:p>
            <a:pPr algn="r"/>
            <a:r>
              <a:rPr lang="zh-CN" altLang="en-US" sz="160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四川美食文化探秘</a:t>
            </a:r>
            <a:endParaRPr lang="en-US" altLang="zh-CN" sz="1600" dirty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Text4">
            <a:extLst>
              <a:ext uri="{FF2B5EF4-FFF2-40B4-BE49-F238E27FC236}">
                <a16:creationId xmlns:a16="http://schemas.microsoft.com/office/drawing/2014/main" id="{7486208A-3770-B49F-B6C1-D3E4161D3EE2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 flipH="1">
            <a:off x="7413746" y="5339639"/>
            <a:ext cx="1859280" cy="39878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/>
          <a:p>
            <a:pPr algn="ctr"/>
            <a:r>
              <a:rPr lang="en-US" altLang="zh-CN" sz="1400">
                <a:effectLst>
                  <a:outerShdw blurRad="76200" dist="38100" dir="2700000" algn="ctr" rotWithShape="0">
                    <a:schemeClr val="accent1">
                      <a:alpha val="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2024/10/26</a:t>
            </a:r>
            <a:endParaRPr lang="en-US" altLang="zh-CN" sz="1400" spc="300" dirty="0">
              <a:effectLst>
                <a:outerShdw blurRad="76200" dist="38100" dir="2700000" algn="ctr" rotWithShape="0">
                  <a:schemeClr val="accent1">
                    <a:alpha val="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sp>
        <p:nvSpPr>
          <p:cNvPr id="7" name="任意多边形: 形状 6">
            <a:extLst>
              <a:ext uri="{FF2B5EF4-FFF2-40B4-BE49-F238E27FC236}">
                <a16:creationId xmlns:a16="http://schemas.microsoft.com/office/drawing/2014/main" id="{B21A3F0E-5579-D671-6A1B-0DA91CAEAFD5}"/>
              </a:ext>
            </a:extLst>
          </p:cNvPr>
          <p:cNvSpPr/>
          <p:nvPr/>
        </p:nvSpPr>
        <p:spPr>
          <a:xfrm flipH="1">
            <a:off x="10942319" y="534127"/>
            <a:ext cx="452876" cy="271112"/>
          </a:xfrm>
          <a:custGeom>
            <a:avLst/>
            <a:gdLst>
              <a:gd name="connsiteX0" fmla="*/ 464659 w 775847"/>
              <a:gd name="connsiteY0" fmla="*/ 0 h 464457"/>
              <a:gd name="connsiteX1" fmla="*/ 620253 w 775847"/>
              <a:gd name="connsiteY1" fmla="*/ 0 h 464457"/>
              <a:gd name="connsiteX2" fmla="*/ 775847 w 775847"/>
              <a:gd name="connsiteY2" fmla="*/ 232229 h 464457"/>
              <a:gd name="connsiteX3" fmla="*/ 620253 w 775847"/>
              <a:gd name="connsiteY3" fmla="*/ 464457 h 464457"/>
              <a:gd name="connsiteX4" fmla="*/ 464659 w 775847"/>
              <a:gd name="connsiteY4" fmla="*/ 464457 h 464457"/>
              <a:gd name="connsiteX5" fmla="*/ 620253 w 775847"/>
              <a:gd name="connsiteY5" fmla="*/ 232229 h 464457"/>
              <a:gd name="connsiteX6" fmla="*/ 232601 w 775847"/>
              <a:gd name="connsiteY6" fmla="*/ 0 h 464457"/>
              <a:gd name="connsiteX7" fmla="*/ 388195 w 775847"/>
              <a:gd name="connsiteY7" fmla="*/ 0 h 464457"/>
              <a:gd name="connsiteX8" fmla="*/ 543789 w 775847"/>
              <a:gd name="connsiteY8" fmla="*/ 232229 h 464457"/>
              <a:gd name="connsiteX9" fmla="*/ 388195 w 775847"/>
              <a:gd name="connsiteY9" fmla="*/ 464457 h 464457"/>
              <a:gd name="connsiteX10" fmla="*/ 232601 w 775847"/>
              <a:gd name="connsiteY10" fmla="*/ 464457 h 464457"/>
              <a:gd name="connsiteX11" fmla="*/ 388195 w 775847"/>
              <a:gd name="connsiteY11" fmla="*/ 232229 h 464457"/>
              <a:gd name="connsiteX12" fmla="*/ 0 w 775847"/>
              <a:gd name="connsiteY12" fmla="*/ 0 h 464457"/>
              <a:gd name="connsiteX13" fmla="*/ 155594 w 775847"/>
              <a:gd name="connsiteY13" fmla="*/ 0 h 464457"/>
              <a:gd name="connsiteX14" fmla="*/ 311188 w 775847"/>
              <a:gd name="connsiteY14" fmla="*/ 232229 h 464457"/>
              <a:gd name="connsiteX15" fmla="*/ 155594 w 775847"/>
              <a:gd name="connsiteY15" fmla="*/ 464457 h 464457"/>
              <a:gd name="connsiteX16" fmla="*/ 0 w 775847"/>
              <a:gd name="connsiteY16" fmla="*/ 464457 h 464457"/>
              <a:gd name="connsiteX17" fmla="*/ 155594 w 775847"/>
              <a:gd name="connsiteY17" fmla="*/ 232229 h 464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75847" h="464457">
                <a:moveTo>
                  <a:pt x="464659" y="0"/>
                </a:moveTo>
                <a:lnTo>
                  <a:pt x="620253" y="0"/>
                </a:lnTo>
                <a:lnTo>
                  <a:pt x="775847" y="232229"/>
                </a:lnTo>
                <a:lnTo>
                  <a:pt x="620253" y="464457"/>
                </a:lnTo>
                <a:lnTo>
                  <a:pt x="464659" y="464457"/>
                </a:lnTo>
                <a:lnTo>
                  <a:pt x="620253" y="232229"/>
                </a:lnTo>
                <a:close/>
                <a:moveTo>
                  <a:pt x="232601" y="0"/>
                </a:moveTo>
                <a:lnTo>
                  <a:pt x="388195" y="0"/>
                </a:lnTo>
                <a:lnTo>
                  <a:pt x="543789" y="232229"/>
                </a:lnTo>
                <a:lnTo>
                  <a:pt x="388195" y="464457"/>
                </a:lnTo>
                <a:lnTo>
                  <a:pt x="232601" y="464457"/>
                </a:lnTo>
                <a:lnTo>
                  <a:pt x="388195" y="232229"/>
                </a:lnTo>
                <a:close/>
                <a:moveTo>
                  <a:pt x="0" y="0"/>
                </a:moveTo>
                <a:lnTo>
                  <a:pt x="155594" y="0"/>
                </a:lnTo>
                <a:lnTo>
                  <a:pt x="311188" y="232229"/>
                </a:lnTo>
                <a:lnTo>
                  <a:pt x="155594" y="464457"/>
                </a:lnTo>
                <a:lnTo>
                  <a:pt x="0" y="464457"/>
                </a:lnTo>
                <a:lnTo>
                  <a:pt x="155594" y="232229"/>
                </a:lnTo>
                <a:close/>
              </a:path>
            </a:pathLst>
          </a:custGeom>
          <a:gradFill flip="none" rotWithShape="1"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28514299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shape 2">
            <a:extLst>
              <a:ext uri="{FF2B5EF4-FFF2-40B4-BE49-F238E27FC236}">
                <a16:creationId xmlns:a16="http://schemas.microsoft.com/office/drawing/2014/main" id="{166855DB-5A97-B391-52B3-34AF6F791B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矩形 29">
            <a:extLst>
              <a:ext uri="{FF2B5EF4-FFF2-40B4-BE49-F238E27FC236}">
                <a16:creationId xmlns:a16="http://schemas.microsoft.com/office/drawing/2014/main" id="{4F7795E1-34BB-9227-66E1-B32F2184F40F}"/>
              </a:ext>
            </a:extLst>
          </p:cNvPr>
          <p:cNvSpPr/>
          <p:nvPr/>
        </p:nvSpPr>
        <p:spPr>
          <a:xfrm flipH="1">
            <a:off x="152402" y="137160"/>
            <a:ext cx="3611878" cy="6614160"/>
          </a:xfrm>
          <a:prstGeom prst="rect">
            <a:avLst/>
          </a:prstGeom>
          <a:solidFill>
            <a:schemeClr val="tx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07AB9491-C054-3EF0-BD3B-154A014C2042}"/>
              </a:ext>
            </a:extLst>
          </p:cNvPr>
          <p:cNvSpPr/>
          <p:nvPr/>
        </p:nvSpPr>
        <p:spPr>
          <a:xfrm flipH="1">
            <a:off x="3764280" y="137160"/>
            <a:ext cx="8275318" cy="6614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Text4">
            <a:extLst>
              <a:ext uri="{FF2B5EF4-FFF2-40B4-BE49-F238E27FC236}">
                <a16:creationId xmlns:a16="http://schemas.microsoft.com/office/drawing/2014/main" id="{F2EF4E36-1942-9DC3-5FFD-00BAEFA670AD}"/>
              </a:ext>
            </a:extLst>
          </p:cNvPr>
          <p:cNvGrpSpPr/>
          <p:nvPr/>
        </p:nvGrpSpPr>
        <p:grpSpPr>
          <a:xfrm>
            <a:off x="4609306" y="1995136"/>
            <a:ext cx="3189061" cy="1463150"/>
            <a:chOff x="2757713" y="1890118"/>
            <a:chExt cx="3189061" cy="1434946"/>
          </a:xfrm>
        </p:grpSpPr>
        <p:sp>
          <p:nvSpPr>
            <p:cNvPr id="3" name="Text1">
              <a:extLst>
                <a:ext uri="{FF2B5EF4-FFF2-40B4-BE49-F238E27FC236}">
                  <a16:creationId xmlns:a16="http://schemas.microsoft.com/office/drawing/2014/main" id="{ABFE413C-1DC3-4B29-DDB5-56E50BF16E79}"/>
                </a:ext>
              </a:extLst>
            </p:cNvPr>
            <p:cNvSpPr txBox="1"/>
            <p:nvPr>
              <p:custDataLst>
                <p:tags r:id="rId13"/>
              </p:custDataLst>
            </p:nvPr>
          </p:nvSpPr>
          <p:spPr>
            <a:xfrm>
              <a:off x="2757714" y="2905780"/>
              <a:ext cx="3189060" cy="419284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zh-CN" altLang="en-US" sz="1000">
                  <a:latin typeface="微软雅黑" panose="020B0503020204020204" pitchFamily="34" charset="-122"/>
                  <a:ea typeface="微软雅黑" panose="020B0503020204020204" pitchFamily="34" charset="-122"/>
                </a:rPr>
                <a:t>四川美食历史渊源深，源于古代巴蜀调味智慧。</a:t>
              </a:r>
              <a:endParaRPr lang="en-US" altLang="ko-KR" sz="1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" name="Text2">
              <a:extLst>
                <a:ext uri="{FF2B5EF4-FFF2-40B4-BE49-F238E27FC236}">
                  <a16:creationId xmlns:a16="http://schemas.microsoft.com/office/drawing/2014/main" id="{EB53A678-8E28-994E-B387-7F74213CC974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2757713" y="2474893"/>
              <a:ext cx="3189061" cy="369332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r>
                <a:rPr lang="zh-CN" altLang="en-US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四川美食历史渊源</a:t>
              </a:r>
              <a:endParaRPr lang="ko-KR" altLang="en-US" b="1" dirty="0">
                <a:latin typeface="微软雅黑" panose="020B0503020204020204" pitchFamily="34" charset="-122"/>
              </a:endParaRPr>
            </a:p>
          </p:txBody>
        </p:sp>
        <p:sp>
          <p:nvSpPr>
            <p:cNvPr id="5" name="Text3">
              <a:extLst>
                <a:ext uri="{FF2B5EF4-FFF2-40B4-BE49-F238E27FC236}">
                  <a16:creationId xmlns:a16="http://schemas.microsoft.com/office/drawing/2014/main" id="{7FEA2DCF-B6A9-4C75-C6B9-2414A011DCA5}"/>
                </a:ext>
              </a:extLst>
            </p:cNvPr>
            <p:cNvSpPr/>
            <p:nvPr>
              <p:custDataLst>
                <p:tags r:id="rId15"/>
              </p:custDataLst>
            </p:nvPr>
          </p:nvSpPr>
          <p:spPr>
            <a:xfrm>
              <a:off x="2757714" y="1890118"/>
              <a:ext cx="1776103" cy="584775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r>
                <a:rPr lang="en-US" altLang="ko-KR" sz="280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ko-KR" altLang="en-US" sz="2800" b="1" dirty="0">
                <a:latin typeface="微软雅黑" panose="020B0503020204020204" pitchFamily="34" charset="-122"/>
              </a:endParaRPr>
            </a:p>
          </p:txBody>
        </p:sp>
      </p:grpSp>
      <p:sp>
        <p:nvSpPr>
          <p:cNvPr id="6" name="TextBox">
            <a:extLst>
              <a:ext uri="{FF2B5EF4-FFF2-40B4-BE49-F238E27FC236}">
                <a16:creationId xmlns:a16="http://schemas.microsoft.com/office/drawing/2014/main" id="{FB5CF3AF-4D74-1D5E-A1FB-E77CE7FA406C}"/>
              </a:ext>
            </a:extLst>
          </p:cNvPr>
          <p:cNvSpPr txBox="1"/>
          <p:nvPr/>
        </p:nvSpPr>
        <p:spPr>
          <a:xfrm>
            <a:off x="1190309" y="3547262"/>
            <a:ext cx="15360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Contents</a:t>
            </a:r>
          </a:p>
        </p:txBody>
      </p:sp>
      <p:sp>
        <p:nvSpPr>
          <p:cNvPr id="7" name="TextBox">
            <a:extLst>
              <a:ext uri="{FF2B5EF4-FFF2-40B4-BE49-F238E27FC236}">
                <a16:creationId xmlns:a16="http://schemas.microsoft.com/office/drawing/2014/main" id="{ADC08277-B3A8-4AE9-6F5B-07E710D0F8F6}"/>
              </a:ext>
            </a:extLst>
          </p:cNvPr>
          <p:cNvSpPr txBox="1"/>
          <p:nvPr/>
        </p:nvSpPr>
        <p:spPr>
          <a:xfrm>
            <a:off x="1190309" y="2716682"/>
            <a:ext cx="15360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目录</a:t>
            </a:r>
            <a:endParaRPr lang="ko-KR" altLang="en-US" sz="4800" b="1" dirty="0">
              <a:solidFill>
                <a:schemeClr val="bg1"/>
              </a:solidFill>
              <a:latin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8" name="Text8">
            <a:extLst>
              <a:ext uri="{FF2B5EF4-FFF2-40B4-BE49-F238E27FC236}">
                <a16:creationId xmlns:a16="http://schemas.microsoft.com/office/drawing/2014/main" id="{1F894175-4109-7FDF-5AB7-EDDF97700F76}"/>
              </a:ext>
            </a:extLst>
          </p:cNvPr>
          <p:cNvGrpSpPr/>
          <p:nvPr/>
        </p:nvGrpSpPr>
        <p:grpSpPr>
          <a:xfrm>
            <a:off x="4609306" y="3573856"/>
            <a:ext cx="3189061" cy="1463040"/>
            <a:chOff x="2757713" y="1890118"/>
            <a:chExt cx="3189061" cy="1434946"/>
          </a:xfrm>
        </p:grpSpPr>
        <p:sp>
          <p:nvSpPr>
            <p:cNvPr id="9" name="Text5">
              <a:extLst>
                <a:ext uri="{FF2B5EF4-FFF2-40B4-BE49-F238E27FC236}">
                  <a16:creationId xmlns:a16="http://schemas.microsoft.com/office/drawing/2014/main" id="{2C8D9C4F-A22A-53FE-6F41-8C050A65C0D9}"/>
                </a:ext>
              </a:extLst>
            </p:cNvPr>
            <p:cNvSpPr txBox="1"/>
            <p:nvPr>
              <p:custDataLst>
                <p:tags r:id="rId10"/>
              </p:custDataLst>
            </p:nvPr>
          </p:nvSpPr>
          <p:spPr>
            <a:xfrm>
              <a:off x="2757714" y="2905780"/>
              <a:ext cx="3189060" cy="419284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zh-CN" altLang="en-US" sz="1000">
                  <a:latin typeface="微软雅黑" panose="020B0503020204020204" pitchFamily="34" charset="-122"/>
                  <a:ea typeface="微软雅黑" panose="020B0503020204020204" pitchFamily="34" charset="-122"/>
                </a:rPr>
                <a:t>四川美食地域特色鲜明，麻辣鲜香诱人无比。</a:t>
              </a:r>
              <a:endParaRPr lang="en-US" altLang="ko-KR" sz="1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" name="Text6">
              <a:extLst>
                <a:ext uri="{FF2B5EF4-FFF2-40B4-BE49-F238E27FC236}">
                  <a16:creationId xmlns:a16="http://schemas.microsoft.com/office/drawing/2014/main" id="{BF805E3F-A2C0-DF89-0B3D-CD245760F690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2757713" y="2474893"/>
              <a:ext cx="3189061" cy="369332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r>
                <a:rPr lang="zh-CN" altLang="en-US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四川美食地域特色</a:t>
              </a:r>
              <a:endParaRPr lang="ko-KR" altLang="en-US" b="1" dirty="0">
                <a:latin typeface="微软雅黑" panose="020B0503020204020204" pitchFamily="34" charset="-122"/>
              </a:endParaRPr>
            </a:p>
          </p:txBody>
        </p:sp>
        <p:sp>
          <p:nvSpPr>
            <p:cNvPr id="11" name="Text7">
              <a:extLst>
                <a:ext uri="{FF2B5EF4-FFF2-40B4-BE49-F238E27FC236}">
                  <a16:creationId xmlns:a16="http://schemas.microsoft.com/office/drawing/2014/main" id="{843386CC-5378-9C01-2CF8-686785A18956}"/>
                </a:ext>
              </a:extLst>
            </p:cNvPr>
            <p:cNvSpPr/>
            <p:nvPr>
              <p:custDataLst>
                <p:tags r:id="rId12"/>
              </p:custDataLst>
            </p:nvPr>
          </p:nvSpPr>
          <p:spPr>
            <a:xfrm>
              <a:off x="2757714" y="1890118"/>
              <a:ext cx="1776103" cy="584775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r>
                <a:rPr lang="en-US" altLang="ko-KR" sz="280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ko-KR" altLang="en-US" sz="2800" b="1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17" name="Text12">
            <a:extLst>
              <a:ext uri="{FF2B5EF4-FFF2-40B4-BE49-F238E27FC236}">
                <a16:creationId xmlns:a16="http://schemas.microsoft.com/office/drawing/2014/main" id="{E9C43553-ED73-282D-1CD1-2BC93011BD43}"/>
              </a:ext>
            </a:extLst>
          </p:cNvPr>
          <p:cNvGrpSpPr/>
          <p:nvPr/>
        </p:nvGrpSpPr>
        <p:grpSpPr>
          <a:xfrm>
            <a:off x="8217626" y="1996406"/>
            <a:ext cx="3189061" cy="1463150"/>
            <a:chOff x="2757713" y="1890118"/>
            <a:chExt cx="3189061" cy="1434946"/>
          </a:xfrm>
        </p:grpSpPr>
        <p:sp>
          <p:nvSpPr>
            <p:cNvPr id="19" name="Text9">
              <a:extLst>
                <a:ext uri="{FF2B5EF4-FFF2-40B4-BE49-F238E27FC236}">
                  <a16:creationId xmlns:a16="http://schemas.microsoft.com/office/drawing/2014/main" id="{023D4758-2C35-0C4C-AE9B-49839579F78F}"/>
                </a:ext>
              </a:extLst>
            </p:cNvPr>
            <p:cNvSpPr txBox="1"/>
            <p:nvPr>
              <p:custDataLst>
                <p:tags r:id="rId7"/>
              </p:custDataLst>
            </p:nvPr>
          </p:nvSpPr>
          <p:spPr>
            <a:xfrm>
              <a:off x="2757714" y="2905780"/>
              <a:ext cx="3189060" cy="419284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zh-CN" altLang="en-US" sz="1000">
                  <a:latin typeface="微软雅黑" panose="020B0503020204020204" pitchFamily="34" charset="-122"/>
                  <a:ea typeface="微软雅黑" panose="020B0503020204020204" pitchFamily="34" charset="-122"/>
                </a:rPr>
                <a:t>四川美食特色分类：麻辣火锅、串串香、川菜小吃。</a:t>
              </a:r>
              <a:endParaRPr lang="en-US" altLang="ko-KR" sz="1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Text10">
              <a:extLst>
                <a:ext uri="{FF2B5EF4-FFF2-40B4-BE49-F238E27FC236}">
                  <a16:creationId xmlns:a16="http://schemas.microsoft.com/office/drawing/2014/main" id="{E4AEB6AF-B584-D6C3-924B-54F2B0AAAFF3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2757713" y="2474893"/>
              <a:ext cx="3189061" cy="369332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r>
                <a:rPr lang="zh-CN" altLang="en-US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四川美食特色分类</a:t>
              </a:r>
              <a:endParaRPr lang="ko-KR" altLang="en-US" b="1" dirty="0">
                <a:latin typeface="微软雅黑" panose="020B0503020204020204" pitchFamily="34" charset="-122"/>
              </a:endParaRPr>
            </a:p>
          </p:txBody>
        </p:sp>
        <p:sp>
          <p:nvSpPr>
            <p:cNvPr id="21" name="Text11">
              <a:extLst>
                <a:ext uri="{FF2B5EF4-FFF2-40B4-BE49-F238E27FC236}">
                  <a16:creationId xmlns:a16="http://schemas.microsoft.com/office/drawing/2014/main" id="{63B6640F-E530-405F-2EF9-984BB9969926}"/>
                </a:ext>
              </a:extLst>
            </p:cNvPr>
            <p:cNvSpPr/>
            <p:nvPr>
              <p:custDataLst>
                <p:tags r:id="rId9"/>
              </p:custDataLst>
            </p:nvPr>
          </p:nvSpPr>
          <p:spPr>
            <a:xfrm>
              <a:off x="2757714" y="1890118"/>
              <a:ext cx="1776103" cy="584775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r>
                <a:rPr lang="en-US" altLang="ko-KR" sz="280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ko-KR" altLang="en-US" sz="2800" b="1" dirty="0">
                <a:latin typeface="微软雅黑" panose="020B0503020204020204" pitchFamily="34" charset="-122"/>
              </a:endParaRPr>
            </a:p>
          </p:txBody>
        </p:sp>
      </p:grpSp>
      <p:grpSp>
        <p:nvGrpSpPr>
          <p:cNvPr id="22" name="Text16">
            <a:extLst>
              <a:ext uri="{FF2B5EF4-FFF2-40B4-BE49-F238E27FC236}">
                <a16:creationId xmlns:a16="http://schemas.microsoft.com/office/drawing/2014/main" id="{15B34E0C-C94D-E43F-1C07-3CBC0936DC7E}"/>
              </a:ext>
            </a:extLst>
          </p:cNvPr>
          <p:cNvGrpSpPr/>
          <p:nvPr/>
        </p:nvGrpSpPr>
        <p:grpSpPr>
          <a:xfrm>
            <a:off x="8217626" y="3575126"/>
            <a:ext cx="3189061" cy="1463040"/>
            <a:chOff x="2757713" y="1890118"/>
            <a:chExt cx="3189061" cy="1434946"/>
          </a:xfrm>
        </p:grpSpPr>
        <p:sp>
          <p:nvSpPr>
            <p:cNvPr id="23" name="Text13">
              <a:extLst>
                <a:ext uri="{FF2B5EF4-FFF2-40B4-BE49-F238E27FC236}">
                  <a16:creationId xmlns:a16="http://schemas.microsoft.com/office/drawing/2014/main" id="{53E0A26F-8360-E245-1722-896F360D247F}"/>
                </a:ext>
              </a:extLst>
            </p:cNvPr>
            <p:cNvSpPr txBox="1"/>
            <p:nvPr>
              <p:custDataLst>
                <p:tags r:id="rId4"/>
              </p:custDataLst>
            </p:nvPr>
          </p:nvSpPr>
          <p:spPr>
            <a:xfrm>
              <a:off x="2757714" y="2905780"/>
              <a:ext cx="3189060" cy="419284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/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zh-CN" altLang="en-US" sz="1000">
                  <a:latin typeface="微软雅黑" panose="020B0503020204020204" pitchFamily="34" charset="-122"/>
                  <a:ea typeface="微软雅黑" panose="020B0503020204020204" pitchFamily="34" charset="-122"/>
                </a:rPr>
                <a:t>四川美食文化在传承中创新发展韵味无穷。</a:t>
              </a:r>
              <a:endParaRPr lang="en-US" altLang="ko-KR" sz="10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Text14">
              <a:extLst>
                <a:ext uri="{FF2B5EF4-FFF2-40B4-BE49-F238E27FC236}">
                  <a16:creationId xmlns:a16="http://schemas.microsoft.com/office/drawing/2014/main" id="{D404ACC5-D26C-812B-C28E-060AB6C5A37E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2757713" y="2474893"/>
              <a:ext cx="3189061" cy="369332"/>
            </a:xfrm>
            <a:prstGeom prst="rect">
              <a:avLst/>
            </a:prstGeom>
          </p:spPr>
          <p:txBody>
            <a:bodyPr wrap="square">
              <a:normAutofit/>
            </a:bodyPr>
            <a:lstStyle/>
            <a:p>
              <a:r>
                <a:rPr lang="zh-CN" altLang="en-US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四川美食文化传承发展</a:t>
              </a:r>
              <a:endParaRPr lang="ko-KR" altLang="en-US" b="1" dirty="0">
                <a:latin typeface="微软雅黑" panose="020B0503020204020204" pitchFamily="34" charset="-122"/>
              </a:endParaRPr>
            </a:p>
          </p:txBody>
        </p:sp>
        <p:sp>
          <p:nvSpPr>
            <p:cNvPr id="25" name="Text15">
              <a:extLst>
                <a:ext uri="{FF2B5EF4-FFF2-40B4-BE49-F238E27FC236}">
                  <a16:creationId xmlns:a16="http://schemas.microsoft.com/office/drawing/2014/main" id="{A248082E-5A11-5B0B-98D0-BF5D902DBC59}"/>
                </a:ext>
              </a:extLst>
            </p:cNvPr>
            <p:cNvSpPr/>
            <p:nvPr>
              <p:custDataLst>
                <p:tags r:id="rId6"/>
              </p:custDataLst>
            </p:nvPr>
          </p:nvSpPr>
          <p:spPr>
            <a:xfrm>
              <a:off x="2757714" y="1890118"/>
              <a:ext cx="1776103" cy="584775"/>
            </a:xfrm>
            <a:prstGeom prst="rect">
              <a:avLst/>
            </a:prstGeom>
          </p:spPr>
          <p:txBody>
            <a:bodyPr wrap="none">
              <a:normAutofit/>
            </a:bodyPr>
            <a:lstStyle/>
            <a:p>
              <a:r>
                <a:rPr lang="en-US" altLang="ko-KR" sz="2800" b="1"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ko-KR" altLang="en-US" sz="2800" b="1" dirty="0">
                <a:latin typeface="微软雅黑" panose="020B0503020204020204" pitchFamily="34" charset="-122"/>
              </a:endParaRPr>
            </a:p>
          </p:txBody>
        </p:sp>
      </p:grpSp>
    </p:spTree>
    <p:custDataLst>
      <p:custData r:id="rId1"/>
      <p:custData r:id="rId2"/>
      <p:tags r:id="rId3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1">
            <a:extLst>
              <a:ext uri="{FF2B5EF4-FFF2-40B4-BE49-F238E27FC236}">
                <a16:creationId xmlns:a16="http://schemas.microsoft.com/office/drawing/2014/main" id="{81338908-2318-C732-5389-9A65A0F2982B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589280" y="2989580"/>
            <a:ext cx="11013440" cy="1357630"/>
          </a:xfrm>
          <a:prstGeom prst="rect">
            <a:avLst/>
          </a:prstGeom>
          <a:noFill/>
        </p:spPr>
        <p:txBody>
          <a:bodyPr wrap="square" rtlCol="0" anchor="b" anchorCtr="0">
            <a:normAutofit/>
          </a:bodyPr>
          <a:lstStyle>
            <a:defPPr>
              <a:defRPr lang="en-US"/>
            </a:defPPr>
            <a:lvl1pPr>
              <a:defRPr sz="11000" b="1" spc="-150">
                <a:solidFill>
                  <a:srgbClr val="8034FF"/>
                </a:solidFill>
                <a:latin typeface="Avenir LT Pro 65 Medium" panose="020B0603020203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algn="ctr" fontAlgn="ctr"/>
            <a:r>
              <a:rPr lang="zh-CN" altLang="en-US" sz="6000" spc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字体圈欣意冠黑体" panose="00000500000000000000" charset="-122"/>
                <a:sym typeface="+mn-lt"/>
              </a:rPr>
              <a:t>四川美食历史渊源</a:t>
            </a:r>
            <a:endParaRPr lang="zh-CN" altLang="en-US" sz="6000" spc="0" dirty="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字体圈欣意冠黑体" panose="00000500000000000000" charset="-122"/>
              <a:sym typeface="+mn-lt"/>
            </a:endParaRPr>
          </a:p>
        </p:txBody>
      </p:sp>
      <p:sp>
        <p:nvSpPr>
          <p:cNvPr id="7" name="Text2">
            <a:extLst>
              <a:ext uri="{FF2B5EF4-FFF2-40B4-BE49-F238E27FC236}">
                <a16:creationId xmlns:a16="http://schemas.microsoft.com/office/drawing/2014/main" id="{B82CBA0D-4C88-DFB1-887F-5265D3D8AD4B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589280" y="4464685"/>
            <a:ext cx="11013440" cy="1176655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lstStyle/>
          <a:p>
            <a:pPr algn="ctr"/>
            <a:r>
              <a:rPr lang="en-US" sz="1400">
                <a:solidFill>
                  <a:schemeClr val="bg2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The Historical Origins of Sichuan Cuisine</a:t>
            </a:r>
            <a:endParaRPr lang="en-US" sz="1400" dirty="0">
              <a:solidFill>
                <a:schemeClr val="bg2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+mn-ea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4535E7EF-B2D4-C2F8-F3E8-AD5B146AFF17}"/>
              </a:ext>
            </a:extLst>
          </p:cNvPr>
          <p:cNvSpPr/>
          <p:nvPr/>
        </p:nvSpPr>
        <p:spPr>
          <a:xfrm>
            <a:off x="5205095" y="1188085"/>
            <a:ext cx="1721485" cy="1721485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Text3">
            <a:extLst>
              <a:ext uri="{FF2B5EF4-FFF2-40B4-BE49-F238E27FC236}">
                <a16:creationId xmlns:a16="http://schemas.microsoft.com/office/drawing/2014/main" id="{F66E2B3C-75E8-1FB0-6509-BDB0F2A45E1B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5205095" y="1162050"/>
            <a:ext cx="1782445" cy="1703705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</a:pPr>
            <a:r>
              <a:rPr lang="en-US" altLang="zh-CN" sz="7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7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30DC45C4-7DA9-FA23-E8B4-DA5BDF40F4C8}"/>
              </a:ext>
            </a:extLst>
          </p:cNvPr>
          <p:cNvSpPr/>
          <p:nvPr/>
        </p:nvSpPr>
        <p:spPr>
          <a:xfrm>
            <a:off x="796805" y="534127"/>
            <a:ext cx="452876" cy="271112"/>
          </a:xfrm>
          <a:custGeom>
            <a:avLst/>
            <a:gdLst>
              <a:gd name="connsiteX0" fmla="*/ 464659 w 775847"/>
              <a:gd name="connsiteY0" fmla="*/ 0 h 464457"/>
              <a:gd name="connsiteX1" fmla="*/ 620253 w 775847"/>
              <a:gd name="connsiteY1" fmla="*/ 0 h 464457"/>
              <a:gd name="connsiteX2" fmla="*/ 775847 w 775847"/>
              <a:gd name="connsiteY2" fmla="*/ 232229 h 464457"/>
              <a:gd name="connsiteX3" fmla="*/ 620253 w 775847"/>
              <a:gd name="connsiteY3" fmla="*/ 464457 h 464457"/>
              <a:gd name="connsiteX4" fmla="*/ 464659 w 775847"/>
              <a:gd name="connsiteY4" fmla="*/ 464457 h 464457"/>
              <a:gd name="connsiteX5" fmla="*/ 620253 w 775847"/>
              <a:gd name="connsiteY5" fmla="*/ 232229 h 464457"/>
              <a:gd name="connsiteX6" fmla="*/ 232601 w 775847"/>
              <a:gd name="connsiteY6" fmla="*/ 0 h 464457"/>
              <a:gd name="connsiteX7" fmla="*/ 388195 w 775847"/>
              <a:gd name="connsiteY7" fmla="*/ 0 h 464457"/>
              <a:gd name="connsiteX8" fmla="*/ 543789 w 775847"/>
              <a:gd name="connsiteY8" fmla="*/ 232229 h 464457"/>
              <a:gd name="connsiteX9" fmla="*/ 388195 w 775847"/>
              <a:gd name="connsiteY9" fmla="*/ 464457 h 464457"/>
              <a:gd name="connsiteX10" fmla="*/ 232601 w 775847"/>
              <a:gd name="connsiteY10" fmla="*/ 464457 h 464457"/>
              <a:gd name="connsiteX11" fmla="*/ 388195 w 775847"/>
              <a:gd name="connsiteY11" fmla="*/ 232229 h 464457"/>
              <a:gd name="connsiteX12" fmla="*/ 0 w 775847"/>
              <a:gd name="connsiteY12" fmla="*/ 0 h 464457"/>
              <a:gd name="connsiteX13" fmla="*/ 155594 w 775847"/>
              <a:gd name="connsiteY13" fmla="*/ 0 h 464457"/>
              <a:gd name="connsiteX14" fmla="*/ 311188 w 775847"/>
              <a:gd name="connsiteY14" fmla="*/ 232229 h 464457"/>
              <a:gd name="connsiteX15" fmla="*/ 155594 w 775847"/>
              <a:gd name="connsiteY15" fmla="*/ 464457 h 464457"/>
              <a:gd name="connsiteX16" fmla="*/ 0 w 775847"/>
              <a:gd name="connsiteY16" fmla="*/ 464457 h 464457"/>
              <a:gd name="connsiteX17" fmla="*/ 155594 w 775847"/>
              <a:gd name="connsiteY17" fmla="*/ 232229 h 464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75847" h="464457">
                <a:moveTo>
                  <a:pt x="464659" y="0"/>
                </a:moveTo>
                <a:lnTo>
                  <a:pt x="620253" y="0"/>
                </a:lnTo>
                <a:lnTo>
                  <a:pt x="775847" y="232229"/>
                </a:lnTo>
                <a:lnTo>
                  <a:pt x="620253" y="464457"/>
                </a:lnTo>
                <a:lnTo>
                  <a:pt x="464659" y="464457"/>
                </a:lnTo>
                <a:lnTo>
                  <a:pt x="620253" y="232229"/>
                </a:lnTo>
                <a:close/>
                <a:moveTo>
                  <a:pt x="232601" y="0"/>
                </a:moveTo>
                <a:lnTo>
                  <a:pt x="388195" y="0"/>
                </a:lnTo>
                <a:lnTo>
                  <a:pt x="543789" y="232229"/>
                </a:lnTo>
                <a:lnTo>
                  <a:pt x="388195" y="464457"/>
                </a:lnTo>
                <a:lnTo>
                  <a:pt x="232601" y="464457"/>
                </a:lnTo>
                <a:lnTo>
                  <a:pt x="388195" y="232229"/>
                </a:lnTo>
                <a:close/>
                <a:moveTo>
                  <a:pt x="0" y="0"/>
                </a:moveTo>
                <a:lnTo>
                  <a:pt x="155594" y="0"/>
                </a:lnTo>
                <a:lnTo>
                  <a:pt x="311188" y="232229"/>
                </a:lnTo>
                <a:lnTo>
                  <a:pt x="155594" y="464457"/>
                </a:lnTo>
                <a:lnTo>
                  <a:pt x="0" y="464457"/>
                </a:lnTo>
                <a:lnTo>
                  <a:pt x="155594" y="232229"/>
                </a:lnTo>
                <a:close/>
              </a:path>
            </a:pathLst>
          </a:custGeom>
          <a:gradFill flip="none" rotWithShape="1"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FA3322F2-B806-F70C-BE65-24F91E91C866}"/>
              </a:ext>
            </a:extLst>
          </p:cNvPr>
          <p:cNvSpPr/>
          <p:nvPr/>
        </p:nvSpPr>
        <p:spPr>
          <a:xfrm flipH="1">
            <a:off x="10974964" y="6066247"/>
            <a:ext cx="452876" cy="271112"/>
          </a:xfrm>
          <a:custGeom>
            <a:avLst/>
            <a:gdLst>
              <a:gd name="connsiteX0" fmla="*/ 464659 w 775847"/>
              <a:gd name="connsiteY0" fmla="*/ 0 h 464457"/>
              <a:gd name="connsiteX1" fmla="*/ 620253 w 775847"/>
              <a:gd name="connsiteY1" fmla="*/ 0 h 464457"/>
              <a:gd name="connsiteX2" fmla="*/ 775847 w 775847"/>
              <a:gd name="connsiteY2" fmla="*/ 232229 h 464457"/>
              <a:gd name="connsiteX3" fmla="*/ 620253 w 775847"/>
              <a:gd name="connsiteY3" fmla="*/ 464457 h 464457"/>
              <a:gd name="connsiteX4" fmla="*/ 464659 w 775847"/>
              <a:gd name="connsiteY4" fmla="*/ 464457 h 464457"/>
              <a:gd name="connsiteX5" fmla="*/ 620253 w 775847"/>
              <a:gd name="connsiteY5" fmla="*/ 232229 h 464457"/>
              <a:gd name="connsiteX6" fmla="*/ 232601 w 775847"/>
              <a:gd name="connsiteY6" fmla="*/ 0 h 464457"/>
              <a:gd name="connsiteX7" fmla="*/ 388195 w 775847"/>
              <a:gd name="connsiteY7" fmla="*/ 0 h 464457"/>
              <a:gd name="connsiteX8" fmla="*/ 543789 w 775847"/>
              <a:gd name="connsiteY8" fmla="*/ 232229 h 464457"/>
              <a:gd name="connsiteX9" fmla="*/ 388195 w 775847"/>
              <a:gd name="connsiteY9" fmla="*/ 464457 h 464457"/>
              <a:gd name="connsiteX10" fmla="*/ 232601 w 775847"/>
              <a:gd name="connsiteY10" fmla="*/ 464457 h 464457"/>
              <a:gd name="connsiteX11" fmla="*/ 388195 w 775847"/>
              <a:gd name="connsiteY11" fmla="*/ 232229 h 464457"/>
              <a:gd name="connsiteX12" fmla="*/ 0 w 775847"/>
              <a:gd name="connsiteY12" fmla="*/ 0 h 464457"/>
              <a:gd name="connsiteX13" fmla="*/ 155594 w 775847"/>
              <a:gd name="connsiteY13" fmla="*/ 0 h 464457"/>
              <a:gd name="connsiteX14" fmla="*/ 311188 w 775847"/>
              <a:gd name="connsiteY14" fmla="*/ 232229 h 464457"/>
              <a:gd name="connsiteX15" fmla="*/ 155594 w 775847"/>
              <a:gd name="connsiteY15" fmla="*/ 464457 h 464457"/>
              <a:gd name="connsiteX16" fmla="*/ 0 w 775847"/>
              <a:gd name="connsiteY16" fmla="*/ 464457 h 464457"/>
              <a:gd name="connsiteX17" fmla="*/ 155594 w 775847"/>
              <a:gd name="connsiteY17" fmla="*/ 232229 h 464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75847" h="464457">
                <a:moveTo>
                  <a:pt x="464659" y="0"/>
                </a:moveTo>
                <a:lnTo>
                  <a:pt x="620253" y="0"/>
                </a:lnTo>
                <a:lnTo>
                  <a:pt x="775847" y="232229"/>
                </a:lnTo>
                <a:lnTo>
                  <a:pt x="620253" y="464457"/>
                </a:lnTo>
                <a:lnTo>
                  <a:pt x="464659" y="464457"/>
                </a:lnTo>
                <a:lnTo>
                  <a:pt x="620253" y="232229"/>
                </a:lnTo>
                <a:close/>
                <a:moveTo>
                  <a:pt x="232601" y="0"/>
                </a:moveTo>
                <a:lnTo>
                  <a:pt x="388195" y="0"/>
                </a:lnTo>
                <a:lnTo>
                  <a:pt x="543789" y="232229"/>
                </a:lnTo>
                <a:lnTo>
                  <a:pt x="388195" y="464457"/>
                </a:lnTo>
                <a:lnTo>
                  <a:pt x="232601" y="464457"/>
                </a:lnTo>
                <a:lnTo>
                  <a:pt x="388195" y="232229"/>
                </a:lnTo>
                <a:close/>
                <a:moveTo>
                  <a:pt x="0" y="0"/>
                </a:moveTo>
                <a:lnTo>
                  <a:pt x="155594" y="0"/>
                </a:lnTo>
                <a:lnTo>
                  <a:pt x="311188" y="232229"/>
                </a:lnTo>
                <a:lnTo>
                  <a:pt x="155594" y="464457"/>
                </a:lnTo>
                <a:lnTo>
                  <a:pt x="0" y="464457"/>
                </a:lnTo>
                <a:lnTo>
                  <a:pt x="155594" y="232229"/>
                </a:lnTo>
                <a:close/>
              </a:path>
            </a:pathLst>
          </a:custGeom>
          <a:gradFill flip="none" rotWithShape="1"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29151428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>
            <a:extLst>
              <a:ext uri="{FF2B5EF4-FFF2-40B4-BE49-F238E27FC236}">
                <a16:creationId xmlns:a16="http://schemas.microsoft.com/office/drawing/2014/main" id="{86C50576-EBDB-3BCF-55A0-5D8887911BC9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0" y="0"/>
            <a:ext cx="64951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Shape1"/>
          <p:cNvSpPr/>
          <p:nvPr>
            <p:custDataLst>
              <p:tags r:id="rId5"/>
            </p:custDataLst>
          </p:nvPr>
        </p:nvSpPr>
        <p:spPr>
          <a:xfrm>
            <a:off x="6495102" y="0"/>
            <a:ext cx="5696898" cy="6858000"/>
          </a:xfrm>
          <a:prstGeom prst="rect">
            <a:avLst/>
          </a:prstGeom>
          <a:gradFill flip="none" rotWithShape="1">
            <a:gsLst>
              <a:gs pos="10000">
                <a:srgbClr val="55D2F7">
                  <a:alpha val="3000"/>
                </a:srgbClr>
              </a:gs>
              <a:gs pos="57000">
                <a:schemeClr val="accent1">
                  <a:alpha val="6000"/>
                </a:schemeClr>
              </a:gs>
              <a:gs pos="0">
                <a:schemeClr val="accent1">
                  <a:alpha val="4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8" name="Straight Connector 7"/>
          <p:cNvCxnSpPr/>
          <p:nvPr>
            <p:custDataLst>
              <p:tags r:id="rId6"/>
            </p:custDataLst>
          </p:nvPr>
        </p:nvCxnSpPr>
        <p:spPr>
          <a:xfrm flipH="1">
            <a:off x="399101" y="1217738"/>
            <a:ext cx="2882478" cy="0"/>
          </a:xfrm>
          <a:prstGeom prst="line">
            <a:avLst/>
          </a:prstGeom>
          <a:ln w="190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>
            <p:custDataLst>
              <p:tags r:id="rId7"/>
            </p:custDataLst>
          </p:nvPr>
        </p:nvGrpSpPr>
        <p:grpSpPr>
          <a:xfrm>
            <a:off x="10745906" y="6297482"/>
            <a:ext cx="1172116" cy="299486"/>
            <a:chOff x="1288794" y="5711459"/>
            <a:chExt cx="1614263" cy="348343"/>
          </a:xfrm>
        </p:grpSpPr>
        <p:sp>
          <p:nvSpPr>
            <p:cNvPr id="10" name="Rectangle 9"/>
            <p:cNvSpPr/>
            <p:nvPr/>
          </p:nvSpPr>
          <p:spPr>
            <a:xfrm>
              <a:off x="1288794" y="5711459"/>
              <a:ext cx="1577909" cy="348343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Overflow="overflow" horzOverflow="overflow" vert="horz" wrap="square" numCol="1" spcCol="0" rtlCol="0" fromWordArt="0" anchor="ctr" anchorCtr="0" forceAA="0" compatLnSpc="1">
              <a:noAutofit/>
            </a:bodyPr>
            <a:lstStyle/>
            <a:p>
              <a:pPr lvl="0" algn="ctr">
                <a:buClrTx/>
                <a:buSzTx/>
                <a:buFontTx/>
              </a:pPr>
              <a:endParaRPr lang="id-ID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  <p:sp>
          <p:nvSpPr>
            <p:cNvPr id="11" name="装饰文本"/>
            <p:cNvSpPr txBox="1"/>
            <p:nvPr/>
          </p:nvSpPr>
          <p:spPr>
            <a:xfrm>
              <a:off x="1288794" y="5760335"/>
              <a:ext cx="1614263" cy="2326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d-ID" sz="700" spc="400" dirty="0">
                  <a:solidFill>
                    <a:schemeClr val="tx2"/>
                  </a:solidFill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sym typeface="思源黑体 CN" panose="020B0500000000000000" pitchFamily="34" charset="-122"/>
                </a:rPr>
                <a:t>VIEW MORE</a:t>
              </a:r>
            </a:p>
          </p:txBody>
        </p:sp>
      </p:grpSp>
      <p:sp>
        <p:nvSpPr>
          <p:cNvPr id="6" name="Text1">
            <a:extLst>
              <a:ext uri="{FF2B5EF4-FFF2-40B4-BE49-F238E27FC236}">
                <a16:creationId xmlns:a16="http://schemas.microsoft.com/office/drawing/2014/main" id="{1A15C022-EAA5-90C7-1012-23E834DEE3D2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273976" y="238391"/>
            <a:ext cx="6103676" cy="720348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marL="0" marR="0" lvl="0" algn="l" defTabSz="914400" rtl="0" eaLnBrk="1" fontAlgn="ctr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[</a:t>
            </a:r>
            <a:r>
              <a:rPr lang="zh-CN" altLang="en-US" sz="3200" b="1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古代川菜起源与发展</a:t>
            </a:r>
            <a:r>
              <a:rPr lang="en-US" altLang="zh-CN" sz="3200" b="1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]</a:t>
            </a:r>
            <a:endParaRPr lang="zh-CN" altLang="en-US" sz="32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charset="-122"/>
              <a:sym typeface="思源黑体 CN" panose="020B0500000000000000" pitchFamily="34" charset="-122"/>
            </a:endParaRPr>
          </a:p>
        </p:txBody>
      </p:sp>
      <p:sp>
        <p:nvSpPr>
          <p:cNvPr id="7" name="Text2">
            <a:extLst>
              <a:ext uri="{FF2B5EF4-FFF2-40B4-BE49-F238E27FC236}">
                <a16:creationId xmlns:a16="http://schemas.microsoft.com/office/drawing/2014/main" id="{AD31B25B-AC43-D191-A370-97E4DBD46906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399101" y="1608481"/>
            <a:ext cx="5696898" cy="49782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30466" rIns="60950" bIns="30466" anchor="t" anchorCtr="0">
            <a:normAutofit/>
          </a:bodyPr>
          <a:lstStyle/>
          <a:p>
            <a:pPr marL="0" marR="0" lvl="0" algn="just" defTabSz="914400" rtl="0" eaLnBrk="1" fontAlgn="ctr" latinLnBrk="0" hangingPunct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1.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川菜起源于春秋战国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思源黑体 CN" panose="020B0500000000000000" pitchFamily="34" charset="-122"/>
            </a:endParaRPr>
          </a:p>
          <a:p>
            <a:pPr marL="0" marR="0" lvl="0" algn="just" defTabSz="914400" rtl="0" eaLnBrk="1" fontAlgn="t" latinLnBrk="0" hangingPunct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zh-CN" altLang="en-US" sz="120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川菜源自春秋战国时期蜀国，历经秦汉初步发展，至汉晋已初具雏形，以“尚滋味”、“好辛香”为特色。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
</a:t>
            </a: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2.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唐宋时期进一步发展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思源黑体 CN" panose="020B0500000000000000" pitchFamily="34" charset="-122"/>
            </a:endParaRPr>
          </a:p>
          <a:p>
            <a:pPr marL="0" marR="0" lvl="0" algn="just" defTabSz="914400" rtl="0" eaLnBrk="1" fontAlgn="t" latinLnBrk="0" hangingPunct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zh-CN" altLang="en-US" sz="120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古典川菜在唐宋时期广受赞誉，标志着川菜作为独立菜系的正式形成，美味传遍都城开封和临安。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
</a:t>
            </a: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3.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明清辣椒传入定特色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思源黑体 CN" panose="020B0500000000000000" pitchFamily="34" charset="-122"/>
            </a:endParaRPr>
          </a:p>
          <a:p>
            <a:pPr marL="0" marR="0" lvl="0" algn="just" defTabSz="914400" rtl="0" eaLnBrk="1" fontAlgn="t" latinLnBrk="0" hangingPunct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zh-CN" altLang="en-US" sz="120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明清时期辣椒传入，川菜形成“一菜一格，百菜百味”特色，稳坐中国菜系头把交椅。</a:t>
            </a:r>
            <a:r>
              <a:rPr kumimoji="0" lang="zh-CN" altLang="en-US" sz="1400" b="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
</a:t>
            </a:r>
            <a:r>
              <a:rPr kumimoji="0" lang="en-US" altLang="zh-CN" sz="1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4.</a:t>
            </a:r>
            <a:r>
              <a:rPr kumimoji="0" lang="zh-CN" altLang="en-US" sz="1600" b="1" i="0" u="none" strike="noStrike" kern="1200" cap="none" spc="0" normalizeH="0" baseline="0" noProof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三国已有美食记载</a:t>
            </a:r>
            <a:endParaRPr kumimoji="0" lang="zh-CN" altLang="en-US" sz="1400" b="1" i="0" u="none" strike="noStrike" kern="1200" cap="none" spc="0" normalizeH="0" baseline="0" noProof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思源黑体 CN" panose="020B0500000000000000" pitchFamily="34" charset="-122"/>
            </a:endParaRPr>
          </a:p>
          <a:p>
            <a:pPr marL="0" marR="0" lvl="0" algn="just" defTabSz="914400" rtl="0" eaLnBrk="1" fontAlgn="t" latinLnBrk="0" hangingPunct="1">
              <a:lnSpc>
                <a:spcPct val="13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defRPr/>
            </a:pPr>
            <a:r>
              <a:rPr kumimoji="0" lang="zh-CN" altLang="en-US" sz="1200" i="0" u="none" strike="noStrike" kern="1200" cap="none" spc="0" normalizeH="0" baseline="0" noProof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思源黑体 CN" panose="020B0500000000000000" pitchFamily="34" charset="-122"/>
              </a:rPr>
              <a:t>四川美食文化历史可追溯至三国，当时蜀汉已有与现在相似的美食，为川菜发展奠定基础。</a:t>
            </a:r>
            <a:endParaRPr kumimoji="0" lang="zh-CN" altLang="en-US" sz="120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思源黑体 CN" panose="020B0500000000000000" pitchFamily="34" charset="-122"/>
            </a:endParaRPr>
          </a:p>
        </p:txBody>
      </p:sp>
      <p:graphicFrame>
        <p:nvGraphicFramePr>
          <p:cNvPr id="12" name="表格1">
            <a:extLst>
              <a:ext uri="{FF2B5EF4-FFF2-40B4-BE49-F238E27FC236}">
                <a16:creationId xmlns:a16="http://schemas.microsoft.com/office/drawing/2014/main" id="{CD6F8B3A-D228-30BE-5C02-06FDD1F1B881}"/>
              </a:ext>
            </a:extLst>
          </p:cNvPr>
          <p:cNvGraphicFramePr>
            <a:graphicFrameLocks noGrp="1"/>
          </p:cNvGraphicFramePr>
          <p:nvPr>
            <p:custDataLst>
              <p:tags r:id="rId10"/>
            </p:custDataLst>
            <p:extLst>
              <p:ext uri="{D42A27DB-BD31-4B8C-83A1-F6EECF244321}">
                <p14:modId xmlns:p14="http://schemas.microsoft.com/office/powerpoint/2010/main" val="762844697"/>
              </p:ext>
            </p:extLst>
          </p:nvPr>
        </p:nvGraphicFramePr>
        <p:xfrm>
          <a:off x="6859116" y="650240"/>
          <a:ext cx="4968868" cy="5386210"/>
        </p:xfrm>
        <a:graphic>
          <a:graphicData uri="http://schemas.openxmlformats.org/drawingml/2006/table">
            <a:tbl>
              <a:tblPr>
                <a:tableStyleId>{B301B821-A1FF-4177-AEE7-76D212191A09}</a:tableStyleId>
              </a:tblPr>
              <a:tblGrid>
                <a:gridCol w="1242217">
                  <a:extLst>
                    <a:ext uri="{9D8B030D-6E8A-4147-A177-3AD203B41FA5}">
                      <a16:colId xmlns:a16="http://schemas.microsoft.com/office/drawing/2014/main" val="208788185"/>
                    </a:ext>
                  </a:extLst>
                </a:gridCol>
                <a:gridCol w="1242217">
                  <a:extLst>
                    <a:ext uri="{9D8B030D-6E8A-4147-A177-3AD203B41FA5}">
                      <a16:colId xmlns:a16="http://schemas.microsoft.com/office/drawing/2014/main" val="677009642"/>
                    </a:ext>
                  </a:extLst>
                </a:gridCol>
                <a:gridCol w="1242217">
                  <a:extLst>
                    <a:ext uri="{9D8B030D-6E8A-4147-A177-3AD203B41FA5}">
                      <a16:colId xmlns:a16="http://schemas.microsoft.com/office/drawing/2014/main" val="1699350333"/>
                    </a:ext>
                  </a:extLst>
                </a:gridCol>
                <a:gridCol w="1242217">
                  <a:extLst>
                    <a:ext uri="{9D8B030D-6E8A-4147-A177-3AD203B41FA5}">
                      <a16:colId xmlns:a16="http://schemas.microsoft.com/office/drawing/2014/main" val="4281330579"/>
                    </a:ext>
                  </a:extLst>
                </a:gridCol>
              </a:tblGrid>
              <a:tr h="107724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chemeClr val="accent1"/>
                          </a:solidFill>
                        </a:rPr>
                        <a:t>川菜历史阶段</a:t>
                      </a:r>
                      <a:endParaRPr lang="zh-CN" altLang="en-US" sz="1400" b="1" i="0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0" cmpd="sng">
                      <a:solidFill>
                        <a:schemeClr val="accent1"/>
                      </a:solidFill>
                    </a:lnL>
                    <a:lnR w="0">
                      <a:solidFill>
                        <a:schemeClr val="tx1"/>
                      </a:solidFill>
                    </a:lnR>
                    <a:lnT w="317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10000"/>
                        <a:lumOff val="9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chemeClr val="accent1"/>
                          </a:solidFill>
                        </a:rPr>
                        <a:t>起始时间</a:t>
                      </a:r>
                      <a:endParaRPr lang="zh-CN" altLang="en-US" sz="1400" b="1" i="0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0">
                      <a:solidFill>
                        <a:schemeClr val="tx1"/>
                      </a:solidFill>
                    </a:lnL>
                    <a:lnR w="0">
                      <a:solidFill>
                        <a:schemeClr val="tx1"/>
                      </a:solidFill>
                    </a:lnR>
                    <a:lnT w="317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10000"/>
                        <a:lumOff val="9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chemeClr val="accent1"/>
                          </a:solidFill>
                        </a:rPr>
                        <a:t>发展特点</a:t>
                      </a:r>
                      <a:endParaRPr lang="zh-CN" altLang="en-US" sz="1400" b="1" i="0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0">
                      <a:solidFill>
                        <a:schemeClr val="tx1"/>
                      </a:solidFill>
                    </a:lnL>
                    <a:lnR w="0">
                      <a:solidFill>
                        <a:schemeClr val="tx1"/>
                      </a:solidFill>
                    </a:lnR>
                    <a:lnT w="317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10000"/>
                        <a:lumOff val="9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>
                          <a:solidFill>
                            <a:schemeClr val="accent1"/>
                          </a:solidFill>
                        </a:rPr>
                        <a:t>历史意义</a:t>
                      </a:r>
                      <a:endParaRPr lang="zh-CN" altLang="en-US" sz="1400" b="1" i="0" dirty="0">
                        <a:solidFill>
                          <a:schemeClr val="accent1"/>
                        </a:solidFill>
                      </a:endParaRPr>
                    </a:p>
                  </a:txBody>
                  <a:tcPr anchor="ctr">
                    <a:lnL w="0">
                      <a:solidFill>
                        <a:schemeClr val="tx1"/>
                      </a:solidFill>
                    </a:lnL>
                    <a:lnR w="0" cmpd="sng">
                      <a:solidFill>
                        <a:schemeClr val="accent1"/>
                      </a:solidFill>
                    </a:lnR>
                    <a:lnT w="317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10000"/>
                        <a:lumOff val="9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065954"/>
                  </a:ext>
                </a:extLst>
              </a:tr>
              <a:tr h="107724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chemeClr val="tx1"/>
                          </a:solidFill>
                        </a:rPr>
                        <a:t>川菜起源</a:t>
                      </a:r>
                      <a:endParaRPr lang="zh-CN" altLang="en-US" sz="1200" b="0" i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0" cmpd="sng">
                      <a:solidFill>
                        <a:schemeClr val="accent1"/>
                      </a:solidFill>
                    </a:lnL>
                    <a:lnR w="0">
                      <a:solidFill>
                        <a:schemeClr val="tx1"/>
                      </a:solidFill>
                    </a:lnR>
                    <a:lnT w="317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10000"/>
                        <a:lumOff val="9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chemeClr val="tx1"/>
                          </a:solidFill>
                        </a:rPr>
                        <a:t>春秋战国</a:t>
                      </a:r>
                      <a:endParaRPr lang="zh-CN" altLang="en-US" sz="1200" b="0" i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0">
                      <a:solidFill>
                        <a:schemeClr val="tx1"/>
                      </a:solidFill>
                    </a:lnL>
                    <a:lnR w="0">
                      <a:solidFill>
                        <a:schemeClr val="tx1"/>
                      </a:solidFill>
                    </a:lnR>
                    <a:lnT w="317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10000"/>
                        <a:lumOff val="9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chemeClr val="tx1"/>
                          </a:solidFill>
                        </a:rPr>
                        <a:t>尚滋味、好辛香</a:t>
                      </a:r>
                    </a:p>
                  </a:txBody>
                  <a:tcPr anchor="ctr">
                    <a:lnL w="0">
                      <a:solidFill>
                        <a:schemeClr val="tx1"/>
                      </a:solidFill>
                    </a:lnL>
                    <a:lnR w="0">
                      <a:solidFill>
                        <a:schemeClr val="tx1"/>
                      </a:solidFill>
                    </a:lnR>
                    <a:lnT w="317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10000"/>
                        <a:lumOff val="9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chemeClr val="tx1"/>
                          </a:solidFill>
                        </a:rPr>
                        <a:t>奠定川菜基础</a:t>
                      </a:r>
                      <a:endParaRPr lang="zh-CN" altLang="en-US" sz="1200" b="0" i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0">
                      <a:solidFill>
                        <a:schemeClr val="tx1"/>
                      </a:solidFill>
                    </a:lnL>
                    <a:lnR w="0" cmpd="sng">
                      <a:solidFill>
                        <a:schemeClr val="accent1"/>
                      </a:solidFill>
                    </a:lnR>
                    <a:lnT w="317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10000"/>
                        <a:lumOff val="9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0299743"/>
                  </a:ext>
                </a:extLst>
              </a:tr>
              <a:tr h="107724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chemeClr val="tx1"/>
                          </a:solidFill>
                        </a:rPr>
                        <a:t>唐宋发展</a:t>
                      </a:r>
                      <a:endParaRPr lang="zh-CN" altLang="en-US" sz="1200" b="0" i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0" cmpd="sng">
                      <a:solidFill>
                        <a:schemeClr val="accent1"/>
                      </a:solidFill>
                    </a:lnL>
                    <a:lnR w="0">
                      <a:solidFill>
                        <a:schemeClr val="tx1"/>
                      </a:solidFill>
                    </a:lnR>
                    <a:lnT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10000"/>
                        <a:lumOff val="9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dirty="0">
                          <a:solidFill>
                            <a:schemeClr val="tx1"/>
                          </a:solidFill>
                        </a:rPr>
                        <a:t>唐宋</a:t>
                      </a:r>
                    </a:p>
                  </a:txBody>
                  <a:tcPr anchor="ctr">
                    <a:lnL w="0">
                      <a:solidFill>
                        <a:schemeClr val="tx1"/>
                      </a:solidFill>
                    </a:lnL>
                    <a:lnR w="0">
                      <a:solidFill>
                        <a:schemeClr val="tx1"/>
                      </a:solidFill>
                    </a:lnR>
                    <a:lnT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10000"/>
                        <a:lumOff val="9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chemeClr val="tx1"/>
                          </a:solidFill>
                        </a:rPr>
                        <a:t>广受赞誉、独立菜系</a:t>
                      </a:r>
                    </a:p>
                  </a:txBody>
                  <a:tcPr anchor="ctr">
                    <a:lnL w="0">
                      <a:solidFill>
                        <a:schemeClr val="tx1"/>
                      </a:solidFill>
                    </a:lnL>
                    <a:lnR w="0">
                      <a:solidFill>
                        <a:schemeClr val="tx1"/>
                      </a:solidFill>
                    </a:lnR>
                    <a:lnT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10000"/>
                        <a:lumOff val="9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chemeClr val="tx1"/>
                          </a:solidFill>
                        </a:rPr>
                        <a:t>美味传遍都城</a:t>
                      </a:r>
                    </a:p>
                  </a:txBody>
                  <a:tcPr anchor="ctr">
                    <a:lnL w="0">
                      <a:solidFill>
                        <a:schemeClr val="tx1"/>
                      </a:solidFill>
                    </a:lnL>
                    <a:lnR w="0" cmpd="sng">
                      <a:solidFill>
                        <a:schemeClr val="accent1"/>
                      </a:solidFill>
                    </a:lnR>
                    <a:lnT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10000"/>
                        <a:lumOff val="9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9997926"/>
                  </a:ext>
                </a:extLst>
              </a:tr>
              <a:tr h="107724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chemeClr val="tx1"/>
                          </a:solidFill>
                        </a:rPr>
                        <a:t>明清特色</a:t>
                      </a:r>
                    </a:p>
                  </a:txBody>
                  <a:tcPr anchor="ctr">
                    <a:lnL w="0" cmpd="sng">
                      <a:solidFill>
                        <a:schemeClr val="accent1"/>
                      </a:solidFill>
                    </a:lnL>
                    <a:lnR w="0">
                      <a:solidFill>
                        <a:schemeClr val="tx1"/>
                      </a:solidFill>
                    </a:lnR>
                    <a:lnT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10000"/>
                        <a:lumOff val="9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chemeClr val="tx1"/>
                          </a:solidFill>
                        </a:rPr>
                        <a:t>明清</a:t>
                      </a:r>
                      <a:endParaRPr lang="zh-CN" altLang="en-US" sz="1200" b="0" i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0">
                      <a:solidFill>
                        <a:schemeClr val="tx1"/>
                      </a:solidFill>
                    </a:lnL>
                    <a:lnR w="0">
                      <a:solidFill>
                        <a:schemeClr val="tx1"/>
                      </a:solidFill>
                    </a:lnR>
                    <a:lnT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10000"/>
                        <a:lumOff val="9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chemeClr val="tx1"/>
                          </a:solidFill>
                        </a:rPr>
                        <a:t>辣椒传入、百菜百味</a:t>
                      </a:r>
                      <a:endParaRPr lang="zh-CN" altLang="en-US" sz="1200" b="0" i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0">
                      <a:solidFill>
                        <a:schemeClr val="tx1"/>
                      </a:solidFill>
                    </a:lnL>
                    <a:lnR w="0">
                      <a:solidFill>
                        <a:schemeClr val="tx1"/>
                      </a:solidFill>
                    </a:lnR>
                    <a:lnT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10000"/>
                        <a:lumOff val="9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chemeClr val="tx1"/>
                          </a:solidFill>
                        </a:rPr>
                        <a:t>稳坐菜系头把交椅</a:t>
                      </a:r>
                    </a:p>
                  </a:txBody>
                  <a:tcPr anchor="ctr">
                    <a:lnL w="0">
                      <a:solidFill>
                        <a:schemeClr val="tx1"/>
                      </a:solidFill>
                    </a:lnL>
                    <a:lnR w="0" cmpd="sng">
                      <a:solidFill>
                        <a:schemeClr val="accent1"/>
                      </a:solidFill>
                    </a:lnR>
                    <a:lnT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10000"/>
                        <a:lumOff val="9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82096"/>
                  </a:ext>
                </a:extLst>
              </a:tr>
              <a:tr h="1077242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chemeClr val="tx1"/>
                          </a:solidFill>
                        </a:rPr>
                        <a:t>三国美食</a:t>
                      </a:r>
                      <a:endParaRPr lang="zh-CN" altLang="en-US" sz="1200" b="0" i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0" cmpd="sng">
                      <a:solidFill>
                        <a:schemeClr val="accent1"/>
                      </a:solidFill>
                    </a:lnL>
                    <a:lnR w="0">
                      <a:solidFill>
                        <a:schemeClr val="tx1"/>
                      </a:solidFill>
                    </a:lnR>
                    <a:lnT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0" cmpd="sng">
                      <a:solidFill>
                        <a:schemeClr val="accent1"/>
                      </a:solidFill>
                    </a:lnB>
                    <a:solidFill>
                      <a:schemeClr val="accent1">
                        <a:lumMod val="10000"/>
                        <a:lumOff val="9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chemeClr val="tx1"/>
                          </a:solidFill>
                        </a:rPr>
                        <a:t>三国</a:t>
                      </a:r>
                      <a:endParaRPr lang="zh-CN" altLang="en-US" sz="1200" b="0" i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0">
                      <a:solidFill>
                        <a:schemeClr val="tx1"/>
                      </a:solidFill>
                    </a:lnL>
                    <a:lnR w="0">
                      <a:solidFill>
                        <a:schemeClr val="tx1"/>
                      </a:solidFill>
                    </a:lnR>
                    <a:lnT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0" cmpd="sng">
                      <a:solidFill>
                        <a:schemeClr val="accent1"/>
                      </a:solidFill>
                    </a:lnB>
                    <a:solidFill>
                      <a:schemeClr val="accent1">
                        <a:lumMod val="10000"/>
                        <a:lumOff val="9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>
                          <a:solidFill>
                            <a:schemeClr val="tx1"/>
                          </a:solidFill>
                        </a:rPr>
                        <a:t>蜀汉已有相似美食</a:t>
                      </a:r>
                      <a:endParaRPr lang="zh-CN" altLang="en-US" sz="1200" b="0" i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lnL w="0">
                      <a:solidFill>
                        <a:schemeClr val="tx1"/>
                      </a:solidFill>
                    </a:lnL>
                    <a:lnR w="0">
                      <a:solidFill>
                        <a:schemeClr val="tx1"/>
                      </a:solidFill>
                    </a:lnR>
                    <a:lnT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0" cmpd="sng">
                      <a:solidFill>
                        <a:schemeClr val="accent1"/>
                      </a:solidFill>
                    </a:lnB>
                    <a:solidFill>
                      <a:schemeClr val="accent1">
                        <a:lumMod val="10000"/>
                        <a:lumOff val="90000"/>
                        <a:alpha val="1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200" b="0" i="0" dirty="0">
                          <a:solidFill>
                            <a:schemeClr val="tx1"/>
                          </a:solidFill>
                        </a:rPr>
                        <a:t>为川菜发展奠基</a:t>
                      </a:r>
                    </a:p>
                  </a:txBody>
                  <a:tcPr anchor="ctr">
                    <a:lnL w="0">
                      <a:solidFill>
                        <a:schemeClr val="tx1"/>
                      </a:solidFill>
                    </a:lnL>
                    <a:lnR w="0" cmpd="sng">
                      <a:solidFill>
                        <a:schemeClr val="accent1"/>
                      </a:solidFill>
                    </a:lnR>
                    <a:lnT w="6350" cap="flat" cmpd="sng" algn="ctr">
                      <a:solidFill>
                        <a:schemeClr val="accent1">
                          <a:alpha val="50000"/>
                        </a:schemeClr>
                      </a:solidFill>
                      <a:prstDash val="lgDash"/>
                      <a:round/>
                      <a:headEnd type="none" w="med" len="med"/>
                      <a:tailEnd type="none" w="med" len="med"/>
                    </a:lnT>
                    <a:lnB w="0" cmpd="sng">
                      <a:solidFill>
                        <a:schemeClr val="accent1"/>
                      </a:solidFill>
                    </a:lnB>
                    <a:solidFill>
                      <a:schemeClr val="accent1">
                        <a:lumMod val="10000"/>
                        <a:lumOff val="90000"/>
                        <a:alpha val="1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8576857"/>
                  </a:ext>
                </a:extLst>
              </a:tr>
            </a:tbl>
          </a:graphicData>
        </a:graphic>
      </p:graphicFrame>
    </p:spTree>
    <p:custDataLst>
      <p:custData r:id="rId1"/>
      <p:custData r:id="rId2"/>
      <p:tags r:id="rId3"/>
    </p:custData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>
        <p:cover dir="lu"/>
      </p:transition>
    </mc:Choice>
    <mc:Fallback xmlns="">
      <p:transition spd="slow">
        <p:cover dir="l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1">
            <a:extLst>
              <a:ext uri="{FF2B5EF4-FFF2-40B4-BE49-F238E27FC236}">
                <a16:creationId xmlns:a16="http://schemas.microsoft.com/office/drawing/2014/main" id="{D0FAA720-D35D-FB67-F613-1DF4BA9B7835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345096" y="287410"/>
            <a:ext cx="11496384" cy="720348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marL="0" marR="0" lvl="0" defTabSz="914400" rtl="0" eaLnBrk="1" fontAlgn="ctr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思源黑体 CN" panose="020B0500000000000000" pitchFamily="34" charset="-122"/>
              </a:rPr>
              <a:t>[</a:t>
            </a:r>
            <a:r>
              <a:rPr lang="zh-CN" altLang="en-US" sz="3200" b="1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思源黑体 CN" panose="020B0500000000000000" pitchFamily="34" charset="-122"/>
              </a:rPr>
              <a:t>近代川菜变革与创新</a:t>
            </a:r>
            <a:r>
              <a:rPr lang="en-US" altLang="zh-CN" sz="3200" b="1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思源黑体 CN" panose="020B0500000000000000" pitchFamily="34" charset="-122"/>
              </a:rPr>
              <a:t>]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思源黑体 CN" panose="020B0500000000000000" pitchFamily="34" charset="-122"/>
            </a:endParaRPr>
          </a:p>
        </p:txBody>
      </p:sp>
      <p:sp>
        <p:nvSpPr>
          <p:cNvPr id="10" name="Text2">
            <a:extLst>
              <a:ext uri="{FF2B5EF4-FFF2-40B4-BE49-F238E27FC236}">
                <a16:creationId xmlns:a16="http://schemas.microsoft.com/office/drawing/2014/main" id="{DF3C3CAC-5B93-9E3F-BDF6-AC71D5DCBCD4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428625" y="1392692"/>
            <a:ext cx="4439213" cy="5021542"/>
          </a:xfrm>
          <a:custGeom>
            <a:avLst/>
            <a:gdLst>
              <a:gd name="connsiteX0" fmla="*/ 4062594 w 4062594"/>
              <a:gd name="connsiteY0" fmla="*/ 1805505 h 5021542"/>
              <a:gd name="connsiteX1" fmla="*/ 0 w 4062594"/>
              <a:gd name="connsiteY1" fmla="*/ 0 h 5021542"/>
              <a:gd name="connsiteX2" fmla="*/ 0 w 4062594"/>
              <a:gd name="connsiteY2" fmla="*/ 5021543 h 5021542"/>
              <a:gd name="connsiteX3" fmla="*/ 4062594 w 4062594"/>
              <a:gd name="connsiteY3" fmla="*/ 3075278 h 5021542"/>
              <a:gd name="connsiteX4" fmla="*/ 4062594 w 4062594"/>
              <a:gd name="connsiteY4" fmla="*/ 1805505 h 5021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62594" h="5021542">
                <a:moveTo>
                  <a:pt x="4062594" y="1805505"/>
                </a:moveTo>
                <a:lnTo>
                  <a:pt x="0" y="0"/>
                </a:lnTo>
                <a:lnTo>
                  <a:pt x="0" y="5021543"/>
                </a:lnTo>
                <a:lnTo>
                  <a:pt x="4062594" y="3075278"/>
                </a:lnTo>
                <a:cubicBezTo>
                  <a:pt x="3857693" y="2658533"/>
                  <a:pt x="3832507" y="2236138"/>
                  <a:pt x="4062594" y="1805505"/>
                </a:cubicBezTo>
                <a:close/>
              </a:path>
            </a:pathLst>
          </a:custGeom>
          <a:solidFill>
            <a:schemeClr val="accent1"/>
          </a:solidFill>
          <a:ln w="11763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1" name="Text3">
            <a:extLst>
              <a:ext uri="{FF2B5EF4-FFF2-40B4-BE49-F238E27FC236}">
                <a16:creationId xmlns:a16="http://schemas.microsoft.com/office/drawing/2014/main" id="{8980F9B0-D638-9EE3-592B-6874816DE28B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7313078" y="1392692"/>
            <a:ext cx="4439341" cy="5021542"/>
          </a:xfrm>
          <a:custGeom>
            <a:avLst/>
            <a:gdLst>
              <a:gd name="connsiteX0" fmla="*/ 0 w 4062711"/>
              <a:gd name="connsiteY0" fmla="*/ 1805505 h 5021542"/>
              <a:gd name="connsiteX1" fmla="*/ 4062712 w 4062711"/>
              <a:gd name="connsiteY1" fmla="*/ 0 h 5021542"/>
              <a:gd name="connsiteX2" fmla="*/ 4062712 w 4062711"/>
              <a:gd name="connsiteY2" fmla="*/ 5021543 h 5021542"/>
              <a:gd name="connsiteX3" fmla="*/ 118 w 4062711"/>
              <a:gd name="connsiteY3" fmla="*/ 3075278 h 5021542"/>
              <a:gd name="connsiteX4" fmla="*/ 118 w 4062711"/>
              <a:gd name="connsiteY4" fmla="*/ 1805505 h 50215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62711" h="5021542">
                <a:moveTo>
                  <a:pt x="0" y="1805505"/>
                </a:moveTo>
                <a:lnTo>
                  <a:pt x="4062712" y="0"/>
                </a:lnTo>
                <a:lnTo>
                  <a:pt x="4062712" y="5021543"/>
                </a:lnTo>
                <a:cubicBezTo>
                  <a:pt x="4062712" y="5021543"/>
                  <a:pt x="118" y="3075278"/>
                  <a:pt x="118" y="3075278"/>
                </a:cubicBezTo>
                <a:cubicBezTo>
                  <a:pt x="205018" y="2658533"/>
                  <a:pt x="230205" y="2236138"/>
                  <a:pt x="118" y="1805505"/>
                </a:cubicBezTo>
                <a:close/>
              </a:path>
            </a:pathLst>
          </a:custGeom>
          <a:solidFill>
            <a:schemeClr val="accent1"/>
          </a:solidFill>
          <a:ln w="11763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8" name="任意多边形: 形状 7">
            <a:extLst>
              <a:ext uri="{FF2B5EF4-FFF2-40B4-BE49-F238E27FC236}">
                <a16:creationId xmlns:a16="http://schemas.microsoft.com/office/drawing/2014/main" id="{2A9C3F8F-B6DD-D3DC-ADAF-0620E5E9A1F0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4123373" y="1860993"/>
            <a:ext cx="3944302" cy="3944298"/>
          </a:xfrm>
          <a:custGeom>
            <a:avLst/>
            <a:gdLst>
              <a:gd name="connsiteX0" fmla="*/ 2581446 w 2581446"/>
              <a:gd name="connsiteY0" fmla="*/ 1290722 h 2581444"/>
              <a:gd name="connsiteX1" fmla="*/ 1290723 w 2581446"/>
              <a:gd name="connsiteY1" fmla="*/ 2581445 h 2581444"/>
              <a:gd name="connsiteX2" fmla="*/ 0 w 2581446"/>
              <a:gd name="connsiteY2" fmla="*/ 1290722 h 2581444"/>
              <a:gd name="connsiteX3" fmla="*/ 1290723 w 2581446"/>
              <a:gd name="connsiteY3" fmla="*/ 0 h 2581444"/>
              <a:gd name="connsiteX4" fmla="*/ 2581446 w 2581446"/>
              <a:gd name="connsiteY4" fmla="*/ 1290722 h 25814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81446" h="2581444">
                <a:moveTo>
                  <a:pt x="2581446" y="1290722"/>
                </a:moveTo>
                <a:cubicBezTo>
                  <a:pt x="2581446" y="2003569"/>
                  <a:pt x="2003570" y="2581445"/>
                  <a:pt x="1290723" y="2581445"/>
                </a:cubicBezTo>
                <a:cubicBezTo>
                  <a:pt x="577876" y="2581445"/>
                  <a:pt x="0" y="2003569"/>
                  <a:pt x="0" y="1290722"/>
                </a:cubicBezTo>
                <a:cubicBezTo>
                  <a:pt x="0" y="577876"/>
                  <a:pt x="577876" y="0"/>
                  <a:pt x="1290723" y="0"/>
                </a:cubicBezTo>
                <a:cubicBezTo>
                  <a:pt x="2003569" y="0"/>
                  <a:pt x="2581446" y="577876"/>
                  <a:pt x="2581446" y="1290722"/>
                </a:cubicBezTo>
                <a:close/>
              </a:path>
            </a:pathLst>
          </a:custGeom>
          <a:solidFill>
            <a:schemeClr val="bg1"/>
          </a:solidFill>
          <a:ln w="11763" cap="flat">
            <a:noFill/>
            <a:prstDash val="solid"/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FE0EA6D1-CF7E-5A49-AFE4-6D5374D4D671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4536613" y="2274233"/>
            <a:ext cx="3117821" cy="3117819"/>
          </a:xfrm>
          <a:custGeom>
            <a:avLst/>
            <a:gdLst>
              <a:gd name="connsiteX0" fmla="*/ 2040536 w 2040535"/>
              <a:gd name="connsiteY0" fmla="*/ 1020267 h 2040534"/>
              <a:gd name="connsiteX1" fmla="*/ 1020268 w 2040535"/>
              <a:gd name="connsiteY1" fmla="*/ 2040535 h 2040534"/>
              <a:gd name="connsiteX2" fmla="*/ 0 w 2040535"/>
              <a:gd name="connsiteY2" fmla="*/ 1020267 h 2040534"/>
              <a:gd name="connsiteX3" fmla="*/ 1020268 w 2040535"/>
              <a:gd name="connsiteY3" fmla="*/ 0 h 2040534"/>
              <a:gd name="connsiteX4" fmla="*/ 2040536 w 2040535"/>
              <a:gd name="connsiteY4" fmla="*/ 1020267 h 2040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0535" h="2040534">
                <a:moveTo>
                  <a:pt x="2040536" y="1020267"/>
                </a:moveTo>
                <a:cubicBezTo>
                  <a:pt x="2040536" y="1583746"/>
                  <a:pt x="1583746" y="2040535"/>
                  <a:pt x="1020268" y="2040535"/>
                </a:cubicBezTo>
                <a:cubicBezTo>
                  <a:pt x="456790" y="2040535"/>
                  <a:pt x="0" y="1583745"/>
                  <a:pt x="0" y="1020267"/>
                </a:cubicBezTo>
                <a:cubicBezTo>
                  <a:pt x="0" y="456789"/>
                  <a:pt x="456790" y="0"/>
                  <a:pt x="1020268" y="0"/>
                </a:cubicBezTo>
                <a:cubicBezTo>
                  <a:pt x="1583746" y="0"/>
                  <a:pt x="2040536" y="456789"/>
                  <a:pt x="2040536" y="1020267"/>
                </a:cubicBezTo>
                <a:close/>
              </a:path>
            </a:pathLst>
          </a:custGeom>
          <a:solidFill>
            <a:schemeClr val="bg1"/>
          </a:solidFill>
          <a:ln w="11763" cap="flat">
            <a:noFill/>
            <a:prstDash val="solid"/>
            <a:miter/>
          </a:ln>
          <a:effectLst>
            <a:outerShdw blurRad="50800" dist="38100" dir="2700000" algn="tl" rotWithShape="0">
              <a:schemeClr val="accent1">
                <a:alpha val="40000"/>
              </a:schemeClr>
            </a:outerShdw>
          </a:effectLst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14" name="Text4">
            <a:extLst>
              <a:ext uri="{FF2B5EF4-FFF2-40B4-BE49-F238E27FC236}">
                <a16:creationId xmlns:a16="http://schemas.microsoft.com/office/drawing/2014/main" id="{A978C458-8982-4A18-4632-C3FFF0E2EC8C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5318685" y="3042568"/>
            <a:ext cx="1581152" cy="1581148"/>
          </a:xfrm>
          <a:prstGeom prst="ellipse">
            <a:avLst/>
          </a:prstGeom>
          <a:ln>
            <a:noFill/>
          </a:ln>
          <a:effectLst>
            <a:outerShdw blurRad="50800" dist="50800" dir="2700000" algn="tl" rotWithShape="0">
              <a:schemeClr val="accent1">
                <a:lumMod val="50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Text5">
            <a:extLst>
              <a:ext uri="{FF2B5EF4-FFF2-40B4-BE49-F238E27FC236}">
                <a16:creationId xmlns:a16="http://schemas.microsoft.com/office/drawing/2014/main" id="{42684A91-2F97-1F2B-1356-D42886CA567F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 flipH="1">
            <a:off x="7714086" y="3408891"/>
            <a:ext cx="848500" cy="848500"/>
          </a:xfrm>
          <a:prstGeom prst="ellipse">
            <a:avLst/>
          </a:prstGeom>
          <a:solidFill>
            <a:schemeClr val="accent2"/>
          </a:solidFill>
        </p:spPr>
        <p:txBody>
          <a:bodyPr wrap="none" lIns="108000" tIns="108000" rIns="108000" bIns="108000" rtlCol="0" anchor="ctr" anchorCtr="0">
            <a:noAutofit/>
          </a:bodyPr>
          <a:lstStyle>
            <a:defPPr>
              <a:defRPr lang="zh-CN"/>
            </a:defPPr>
            <a:lvl1pPr algn="ctr">
              <a:defRPr kumimoji="1" sz="1200" b="1">
                <a:solidFill>
                  <a:srgbClr val="FFFFFF"/>
                </a:solidFill>
              </a:defRPr>
            </a:lvl1pPr>
          </a:lstStyle>
          <a:p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cs typeface="Roboto" panose="02000000000000000000" pitchFamily="2" charset="0"/>
            </a:endParaRPr>
          </a:p>
        </p:txBody>
      </p:sp>
      <p:sp>
        <p:nvSpPr>
          <p:cNvPr id="19" name="Text6">
            <a:extLst>
              <a:ext uri="{FF2B5EF4-FFF2-40B4-BE49-F238E27FC236}">
                <a16:creationId xmlns:a16="http://schemas.microsoft.com/office/drawing/2014/main" id="{A6720518-DBCF-05EF-505B-6E4AEECC6EF1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 flipH="1">
            <a:off x="3605092" y="3422641"/>
            <a:ext cx="848500" cy="848500"/>
          </a:xfrm>
          <a:prstGeom prst="ellipse">
            <a:avLst/>
          </a:prstGeom>
          <a:solidFill>
            <a:schemeClr val="accent2"/>
          </a:solidFill>
        </p:spPr>
        <p:txBody>
          <a:bodyPr wrap="none" lIns="108000" tIns="108000" rIns="108000" bIns="108000" rtlCol="0" anchor="ctr" anchorCtr="0">
            <a:noAutofit/>
          </a:bodyPr>
          <a:lstStyle>
            <a:defPPr>
              <a:defRPr lang="zh-CN"/>
            </a:defPPr>
            <a:lvl1pPr algn="ctr">
              <a:defRPr kumimoji="1" sz="1200" b="1">
                <a:solidFill>
                  <a:srgbClr val="FFFFFF"/>
                </a:solidFill>
              </a:defRPr>
            </a:lvl1pPr>
          </a:lstStyle>
          <a:p>
            <a:endParaRPr lang="zh-CN" altLang="en-US" sz="3200" dirty="0">
              <a:latin typeface="微软雅黑" panose="020B0503020204020204" pitchFamily="34" charset="-122"/>
              <a:ea typeface="微软雅黑" panose="020B0503020204020204" pitchFamily="34" charset="-122"/>
              <a:cs typeface="Roboto" panose="02000000000000000000" pitchFamily="2" charset="0"/>
            </a:endParaRPr>
          </a:p>
        </p:txBody>
      </p:sp>
      <p:sp>
        <p:nvSpPr>
          <p:cNvPr id="28" name="Text7">
            <a:extLst>
              <a:ext uri="{FF2B5EF4-FFF2-40B4-BE49-F238E27FC236}">
                <a16:creationId xmlns:a16="http://schemas.microsoft.com/office/drawing/2014/main" id="{E85F14A4-4423-A5F8-EB5B-28AC8B3CD88D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473372" y="3451018"/>
            <a:ext cx="3048699" cy="215230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r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</a:pPr>
            <a:r>
              <a:rPr lang="zh-CN" altLang="en-US" sz="140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明末清初</a:t>
            </a:r>
            <a:r>
              <a:rPr lang="en-US" altLang="zh-CN" sz="140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</a:t>
            </a:r>
            <a:r>
              <a:rPr lang="zh-CN" altLang="en-US" sz="140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湖广填四川</a:t>
            </a:r>
            <a:r>
              <a:rPr lang="en-US" altLang="zh-CN" sz="140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'</a:t>
            </a:r>
            <a:r>
              <a:rPr lang="zh-CN" altLang="en-US" sz="140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大移民，带来新食材与饮食习俗，促进川菜兼收并蓄，清末民初发展定型。</a:t>
            </a:r>
            <a:endParaRPr lang="zh-CN" altLang="en-US" sz="14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Text8">
            <a:extLst>
              <a:ext uri="{FF2B5EF4-FFF2-40B4-BE49-F238E27FC236}">
                <a16:creationId xmlns:a16="http://schemas.microsoft.com/office/drawing/2014/main" id="{95E33775-A23B-A028-91F8-1BF06A0F3B10}"/>
              </a:ext>
            </a:extLst>
          </p:cNvPr>
          <p:cNvSpPr txBox="1"/>
          <p:nvPr>
            <p:custDataLst>
              <p:tags r:id="rId13"/>
            </p:custDataLst>
          </p:nvPr>
        </p:nvSpPr>
        <p:spPr>
          <a:xfrm>
            <a:off x="473372" y="2812380"/>
            <a:ext cx="3048699" cy="460375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r" fontAlgn="ctr"/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移民推动川菜变革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Text9">
            <a:extLst>
              <a:ext uri="{FF2B5EF4-FFF2-40B4-BE49-F238E27FC236}">
                <a16:creationId xmlns:a16="http://schemas.microsoft.com/office/drawing/2014/main" id="{A87917EA-5828-E989-6D95-358CC55141AF}"/>
              </a:ext>
            </a:extLst>
          </p:cNvPr>
          <p:cNvSpPr txBox="1"/>
          <p:nvPr>
            <p:custDataLst>
              <p:tags r:id="rId14"/>
            </p:custDataLst>
          </p:nvPr>
        </p:nvSpPr>
        <p:spPr>
          <a:xfrm>
            <a:off x="8669929" y="3451018"/>
            <a:ext cx="3048699" cy="215230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</a:pPr>
            <a:r>
              <a:rPr lang="zh-CN" altLang="en-US" sz="140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近现代川菜引入外来食材，革新烹饪技法，进行文化融合，丰富川菜内涵，享誉中外。</a:t>
            </a:r>
            <a:endParaRPr lang="zh-CN" altLang="en-US" sz="14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Text10">
            <a:extLst>
              <a:ext uri="{FF2B5EF4-FFF2-40B4-BE49-F238E27FC236}">
                <a16:creationId xmlns:a16="http://schemas.microsoft.com/office/drawing/2014/main" id="{B417A7A8-4110-00E3-F70F-59210FE753BE}"/>
              </a:ext>
            </a:extLst>
          </p:cNvPr>
          <p:cNvSpPr txBox="1"/>
          <p:nvPr>
            <p:custDataLst>
              <p:tags r:id="rId15"/>
            </p:custDataLst>
          </p:nvPr>
        </p:nvSpPr>
        <p:spPr>
          <a:xfrm>
            <a:off x="8669929" y="2812380"/>
            <a:ext cx="3048699" cy="460375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fontAlgn="ctr"/>
            <a:r>
              <a:rPr lang="zh-CN" altLang="en-US" sz="2000" b="1">
                <a:latin typeface="微软雅黑" panose="020B0503020204020204" pitchFamily="34" charset="-122"/>
                <a:ea typeface="微软雅黑" panose="020B0503020204020204" pitchFamily="34" charset="-122"/>
              </a:rPr>
              <a:t>近代川菜不断创新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11">
            <a:extLst>
              <a:ext uri="{FF2B5EF4-FFF2-40B4-BE49-F238E27FC236}">
                <a16:creationId xmlns:a16="http://schemas.microsoft.com/office/drawing/2014/main" id="{8DE1DF0F-3FDC-C114-4F8A-6DC36FE42671}"/>
              </a:ext>
            </a:extLst>
          </p:cNvPr>
          <p:cNvSpPr txBox="1"/>
          <p:nvPr>
            <p:custDataLst>
              <p:tags r:id="rId16"/>
            </p:custDataLst>
          </p:nvPr>
        </p:nvSpPr>
        <p:spPr>
          <a:xfrm>
            <a:off x="3654249" y="3554504"/>
            <a:ext cx="750187" cy="584775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/>
            <a:r>
              <a:rPr lang="en-US" altLang="zh-CN" sz="32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" panose="02000000000000000000" pitchFamily="2" charset="0"/>
              </a:rPr>
              <a:t>01</a:t>
            </a:r>
            <a:endParaRPr lang="zh-CN" altLang="en-US" sz="32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" panose="02000000000000000000" pitchFamily="2" charset="0"/>
            </a:endParaRPr>
          </a:p>
        </p:txBody>
      </p:sp>
      <p:sp>
        <p:nvSpPr>
          <p:cNvPr id="3" name="Text12">
            <a:extLst>
              <a:ext uri="{FF2B5EF4-FFF2-40B4-BE49-F238E27FC236}">
                <a16:creationId xmlns:a16="http://schemas.microsoft.com/office/drawing/2014/main" id="{D12DBCD0-43BC-DF8A-B873-70F08BF37363}"/>
              </a:ext>
            </a:extLst>
          </p:cNvPr>
          <p:cNvSpPr txBox="1"/>
          <p:nvPr>
            <p:custDataLst>
              <p:tags r:id="rId17"/>
            </p:custDataLst>
          </p:nvPr>
        </p:nvSpPr>
        <p:spPr>
          <a:xfrm>
            <a:off x="7763243" y="3540754"/>
            <a:ext cx="750187" cy="584775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pPr algn="ctr"/>
            <a:r>
              <a:rPr lang="en-US" altLang="zh-CN" sz="32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Roboto" panose="02000000000000000000" pitchFamily="2" charset="0"/>
              </a:rPr>
              <a:t>02</a:t>
            </a:r>
            <a:endParaRPr lang="zh-CN" altLang="en-US" sz="32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Roboto" panose="02000000000000000000" pitchFamily="2" charset="0"/>
            </a:endParaRPr>
          </a:p>
        </p:txBody>
      </p:sp>
      <p:pic>
        <p:nvPicPr>
          <p:cNvPr id="5" name="Shape1">
            <a:extLst>
              <a:ext uri="{FF2B5EF4-FFF2-40B4-BE49-F238E27FC236}">
                <a16:creationId xmlns:a16="http://schemas.microsoft.com/office/drawing/2014/main" id="{7D61ADB4-B3E6-F39A-411B-B7903241BB91}"/>
              </a:ext>
            </a:extLst>
          </p:cNvPr>
          <p:cNvPicPr>
            <a:picLocks/>
          </p:cNvPicPr>
          <p:nvPr>
            <p:custDataLst>
              <p:tags r:id="rId18"/>
            </p:custDataLst>
          </p:nvPr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5690317" y="3422641"/>
            <a:ext cx="837884" cy="821000"/>
          </a:xfrm>
          <a:prstGeom prst="rect">
            <a:avLst/>
          </a:prstGeom>
        </p:spPr>
      </p:pic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1815261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1">
            <a:extLst>
              <a:ext uri="{FF2B5EF4-FFF2-40B4-BE49-F238E27FC236}">
                <a16:creationId xmlns:a16="http://schemas.microsoft.com/office/drawing/2014/main" id="{81338908-2318-C732-5389-9A65A0F2982B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589280" y="2989580"/>
            <a:ext cx="11013440" cy="1357630"/>
          </a:xfrm>
          <a:prstGeom prst="rect">
            <a:avLst/>
          </a:prstGeom>
          <a:noFill/>
        </p:spPr>
        <p:txBody>
          <a:bodyPr wrap="square" rtlCol="0" anchor="b" anchorCtr="0">
            <a:normAutofit/>
          </a:bodyPr>
          <a:lstStyle>
            <a:defPPr>
              <a:defRPr lang="en-US"/>
            </a:defPPr>
            <a:lvl1pPr>
              <a:defRPr sz="11000" b="1" spc="-150">
                <a:solidFill>
                  <a:srgbClr val="8034FF"/>
                </a:solidFill>
                <a:latin typeface="Avenir LT Pro 65 Medium" panose="020B0603020203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algn="ctr" fontAlgn="ctr"/>
            <a:r>
              <a:rPr lang="zh-CN" altLang="en-US" sz="6000" spc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字体圈欣意冠黑体" panose="00000500000000000000" charset="-122"/>
                <a:sym typeface="+mn-lt"/>
              </a:rPr>
              <a:t>四川美食特色分类</a:t>
            </a:r>
            <a:endParaRPr lang="zh-CN" altLang="en-US" sz="6000" spc="0" dirty="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字体圈欣意冠黑体" panose="00000500000000000000" charset="-122"/>
              <a:sym typeface="+mn-lt"/>
            </a:endParaRPr>
          </a:p>
        </p:txBody>
      </p:sp>
      <p:sp>
        <p:nvSpPr>
          <p:cNvPr id="7" name="Text2">
            <a:extLst>
              <a:ext uri="{FF2B5EF4-FFF2-40B4-BE49-F238E27FC236}">
                <a16:creationId xmlns:a16="http://schemas.microsoft.com/office/drawing/2014/main" id="{B82CBA0D-4C88-DFB1-887F-5265D3D8AD4B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589280" y="4464685"/>
            <a:ext cx="11013440" cy="1176655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lstStyle/>
          <a:p>
            <a:pPr algn="ctr"/>
            <a:r>
              <a:rPr lang="en-US" sz="1400">
                <a:solidFill>
                  <a:schemeClr val="bg2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Classification of Sichuan cuisine characteristics</a:t>
            </a:r>
            <a:endParaRPr lang="en-US" sz="1400" dirty="0">
              <a:solidFill>
                <a:schemeClr val="bg2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+mn-ea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4535E7EF-B2D4-C2F8-F3E8-AD5B146AFF17}"/>
              </a:ext>
            </a:extLst>
          </p:cNvPr>
          <p:cNvSpPr/>
          <p:nvPr/>
        </p:nvSpPr>
        <p:spPr>
          <a:xfrm>
            <a:off x="5205095" y="1188085"/>
            <a:ext cx="1721485" cy="1721485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Text3">
            <a:extLst>
              <a:ext uri="{FF2B5EF4-FFF2-40B4-BE49-F238E27FC236}">
                <a16:creationId xmlns:a16="http://schemas.microsoft.com/office/drawing/2014/main" id="{F66E2B3C-75E8-1FB0-6509-BDB0F2A45E1B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5205095" y="1162050"/>
            <a:ext cx="1782445" cy="1703705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</a:pPr>
            <a:r>
              <a:rPr lang="en-US" altLang="zh-CN" sz="7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7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30DC45C4-7DA9-FA23-E8B4-DA5BDF40F4C8}"/>
              </a:ext>
            </a:extLst>
          </p:cNvPr>
          <p:cNvSpPr/>
          <p:nvPr/>
        </p:nvSpPr>
        <p:spPr>
          <a:xfrm>
            <a:off x="796805" y="534127"/>
            <a:ext cx="452876" cy="271112"/>
          </a:xfrm>
          <a:custGeom>
            <a:avLst/>
            <a:gdLst>
              <a:gd name="connsiteX0" fmla="*/ 464659 w 775847"/>
              <a:gd name="connsiteY0" fmla="*/ 0 h 464457"/>
              <a:gd name="connsiteX1" fmla="*/ 620253 w 775847"/>
              <a:gd name="connsiteY1" fmla="*/ 0 h 464457"/>
              <a:gd name="connsiteX2" fmla="*/ 775847 w 775847"/>
              <a:gd name="connsiteY2" fmla="*/ 232229 h 464457"/>
              <a:gd name="connsiteX3" fmla="*/ 620253 w 775847"/>
              <a:gd name="connsiteY3" fmla="*/ 464457 h 464457"/>
              <a:gd name="connsiteX4" fmla="*/ 464659 w 775847"/>
              <a:gd name="connsiteY4" fmla="*/ 464457 h 464457"/>
              <a:gd name="connsiteX5" fmla="*/ 620253 w 775847"/>
              <a:gd name="connsiteY5" fmla="*/ 232229 h 464457"/>
              <a:gd name="connsiteX6" fmla="*/ 232601 w 775847"/>
              <a:gd name="connsiteY6" fmla="*/ 0 h 464457"/>
              <a:gd name="connsiteX7" fmla="*/ 388195 w 775847"/>
              <a:gd name="connsiteY7" fmla="*/ 0 h 464457"/>
              <a:gd name="connsiteX8" fmla="*/ 543789 w 775847"/>
              <a:gd name="connsiteY8" fmla="*/ 232229 h 464457"/>
              <a:gd name="connsiteX9" fmla="*/ 388195 w 775847"/>
              <a:gd name="connsiteY9" fmla="*/ 464457 h 464457"/>
              <a:gd name="connsiteX10" fmla="*/ 232601 w 775847"/>
              <a:gd name="connsiteY10" fmla="*/ 464457 h 464457"/>
              <a:gd name="connsiteX11" fmla="*/ 388195 w 775847"/>
              <a:gd name="connsiteY11" fmla="*/ 232229 h 464457"/>
              <a:gd name="connsiteX12" fmla="*/ 0 w 775847"/>
              <a:gd name="connsiteY12" fmla="*/ 0 h 464457"/>
              <a:gd name="connsiteX13" fmla="*/ 155594 w 775847"/>
              <a:gd name="connsiteY13" fmla="*/ 0 h 464457"/>
              <a:gd name="connsiteX14" fmla="*/ 311188 w 775847"/>
              <a:gd name="connsiteY14" fmla="*/ 232229 h 464457"/>
              <a:gd name="connsiteX15" fmla="*/ 155594 w 775847"/>
              <a:gd name="connsiteY15" fmla="*/ 464457 h 464457"/>
              <a:gd name="connsiteX16" fmla="*/ 0 w 775847"/>
              <a:gd name="connsiteY16" fmla="*/ 464457 h 464457"/>
              <a:gd name="connsiteX17" fmla="*/ 155594 w 775847"/>
              <a:gd name="connsiteY17" fmla="*/ 232229 h 464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75847" h="464457">
                <a:moveTo>
                  <a:pt x="464659" y="0"/>
                </a:moveTo>
                <a:lnTo>
                  <a:pt x="620253" y="0"/>
                </a:lnTo>
                <a:lnTo>
                  <a:pt x="775847" y="232229"/>
                </a:lnTo>
                <a:lnTo>
                  <a:pt x="620253" y="464457"/>
                </a:lnTo>
                <a:lnTo>
                  <a:pt x="464659" y="464457"/>
                </a:lnTo>
                <a:lnTo>
                  <a:pt x="620253" y="232229"/>
                </a:lnTo>
                <a:close/>
                <a:moveTo>
                  <a:pt x="232601" y="0"/>
                </a:moveTo>
                <a:lnTo>
                  <a:pt x="388195" y="0"/>
                </a:lnTo>
                <a:lnTo>
                  <a:pt x="543789" y="232229"/>
                </a:lnTo>
                <a:lnTo>
                  <a:pt x="388195" y="464457"/>
                </a:lnTo>
                <a:lnTo>
                  <a:pt x="232601" y="464457"/>
                </a:lnTo>
                <a:lnTo>
                  <a:pt x="388195" y="232229"/>
                </a:lnTo>
                <a:close/>
                <a:moveTo>
                  <a:pt x="0" y="0"/>
                </a:moveTo>
                <a:lnTo>
                  <a:pt x="155594" y="0"/>
                </a:lnTo>
                <a:lnTo>
                  <a:pt x="311188" y="232229"/>
                </a:lnTo>
                <a:lnTo>
                  <a:pt x="155594" y="464457"/>
                </a:lnTo>
                <a:lnTo>
                  <a:pt x="0" y="464457"/>
                </a:lnTo>
                <a:lnTo>
                  <a:pt x="155594" y="232229"/>
                </a:lnTo>
                <a:close/>
              </a:path>
            </a:pathLst>
          </a:custGeom>
          <a:gradFill flip="none" rotWithShape="1"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FA3322F2-B806-F70C-BE65-24F91E91C866}"/>
              </a:ext>
            </a:extLst>
          </p:cNvPr>
          <p:cNvSpPr/>
          <p:nvPr/>
        </p:nvSpPr>
        <p:spPr>
          <a:xfrm flipH="1">
            <a:off x="10974964" y="6066247"/>
            <a:ext cx="452876" cy="271112"/>
          </a:xfrm>
          <a:custGeom>
            <a:avLst/>
            <a:gdLst>
              <a:gd name="connsiteX0" fmla="*/ 464659 w 775847"/>
              <a:gd name="connsiteY0" fmla="*/ 0 h 464457"/>
              <a:gd name="connsiteX1" fmla="*/ 620253 w 775847"/>
              <a:gd name="connsiteY1" fmla="*/ 0 h 464457"/>
              <a:gd name="connsiteX2" fmla="*/ 775847 w 775847"/>
              <a:gd name="connsiteY2" fmla="*/ 232229 h 464457"/>
              <a:gd name="connsiteX3" fmla="*/ 620253 w 775847"/>
              <a:gd name="connsiteY3" fmla="*/ 464457 h 464457"/>
              <a:gd name="connsiteX4" fmla="*/ 464659 w 775847"/>
              <a:gd name="connsiteY4" fmla="*/ 464457 h 464457"/>
              <a:gd name="connsiteX5" fmla="*/ 620253 w 775847"/>
              <a:gd name="connsiteY5" fmla="*/ 232229 h 464457"/>
              <a:gd name="connsiteX6" fmla="*/ 232601 w 775847"/>
              <a:gd name="connsiteY6" fmla="*/ 0 h 464457"/>
              <a:gd name="connsiteX7" fmla="*/ 388195 w 775847"/>
              <a:gd name="connsiteY7" fmla="*/ 0 h 464457"/>
              <a:gd name="connsiteX8" fmla="*/ 543789 w 775847"/>
              <a:gd name="connsiteY8" fmla="*/ 232229 h 464457"/>
              <a:gd name="connsiteX9" fmla="*/ 388195 w 775847"/>
              <a:gd name="connsiteY9" fmla="*/ 464457 h 464457"/>
              <a:gd name="connsiteX10" fmla="*/ 232601 w 775847"/>
              <a:gd name="connsiteY10" fmla="*/ 464457 h 464457"/>
              <a:gd name="connsiteX11" fmla="*/ 388195 w 775847"/>
              <a:gd name="connsiteY11" fmla="*/ 232229 h 464457"/>
              <a:gd name="connsiteX12" fmla="*/ 0 w 775847"/>
              <a:gd name="connsiteY12" fmla="*/ 0 h 464457"/>
              <a:gd name="connsiteX13" fmla="*/ 155594 w 775847"/>
              <a:gd name="connsiteY13" fmla="*/ 0 h 464457"/>
              <a:gd name="connsiteX14" fmla="*/ 311188 w 775847"/>
              <a:gd name="connsiteY14" fmla="*/ 232229 h 464457"/>
              <a:gd name="connsiteX15" fmla="*/ 155594 w 775847"/>
              <a:gd name="connsiteY15" fmla="*/ 464457 h 464457"/>
              <a:gd name="connsiteX16" fmla="*/ 0 w 775847"/>
              <a:gd name="connsiteY16" fmla="*/ 464457 h 464457"/>
              <a:gd name="connsiteX17" fmla="*/ 155594 w 775847"/>
              <a:gd name="connsiteY17" fmla="*/ 232229 h 464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75847" h="464457">
                <a:moveTo>
                  <a:pt x="464659" y="0"/>
                </a:moveTo>
                <a:lnTo>
                  <a:pt x="620253" y="0"/>
                </a:lnTo>
                <a:lnTo>
                  <a:pt x="775847" y="232229"/>
                </a:lnTo>
                <a:lnTo>
                  <a:pt x="620253" y="464457"/>
                </a:lnTo>
                <a:lnTo>
                  <a:pt x="464659" y="464457"/>
                </a:lnTo>
                <a:lnTo>
                  <a:pt x="620253" y="232229"/>
                </a:lnTo>
                <a:close/>
                <a:moveTo>
                  <a:pt x="232601" y="0"/>
                </a:moveTo>
                <a:lnTo>
                  <a:pt x="388195" y="0"/>
                </a:lnTo>
                <a:lnTo>
                  <a:pt x="543789" y="232229"/>
                </a:lnTo>
                <a:lnTo>
                  <a:pt x="388195" y="464457"/>
                </a:lnTo>
                <a:lnTo>
                  <a:pt x="232601" y="464457"/>
                </a:lnTo>
                <a:lnTo>
                  <a:pt x="388195" y="232229"/>
                </a:lnTo>
                <a:close/>
                <a:moveTo>
                  <a:pt x="0" y="0"/>
                </a:moveTo>
                <a:lnTo>
                  <a:pt x="155594" y="0"/>
                </a:lnTo>
                <a:lnTo>
                  <a:pt x="311188" y="232229"/>
                </a:lnTo>
                <a:lnTo>
                  <a:pt x="155594" y="464457"/>
                </a:lnTo>
                <a:lnTo>
                  <a:pt x="0" y="464457"/>
                </a:lnTo>
                <a:lnTo>
                  <a:pt x="155594" y="232229"/>
                </a:lnTo>
                <a:close/>
              </a:path>
            </a:pathLst>
          </a:custGeom>
          <a:gradFill flip="none" rotWithShape="1"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110587565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1">
            <a:extLst>
              <a:ext uri="{FF2B5EF4-FFF2-40B4-BE49-F238E27FC236}">
                <a16:creationId xmlns:a16="http://schemas.microsoft.com/office/drawing/2014/main" id="{6E4E2B90-922D-4AAD-8201-133CCAE67C80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0" y="1"/>
            <a:ext cx="12192000" cy="3429000"/>
          </a:xfrm>
          <a:prstGeom prst="rect">
            <a:avLst/>
          </a:prstGeom>
          <a:solidFill>
            <a:schemeClr val="accent1">
              <a:lumMod val="20000"/>
              <a:lumOff val="8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Shape2">
            <a:extLst>
              <a:ext uri="{FF2B5EF4-FFF2-40B4-BE49-F238E27FC236}">
                <a16:creationId xmlns:a16="http://schemas.microsoft.com/office/drawing/2014/main" id="{715A8AE5-CAFE-4CB8-BDDD-D16264C13DEF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774700" y="1704409"/>
            <a:ext cx="3267076" cy="4687283"/>
          </a:xfrm>
          <a:prstGeom prst="roundRect">
            <a:avLst>
              <a:gd name="adj" fmla="val 1697"/>
            </a:avLst>
          </a:prstGeom>
          <a:solidFill>
            <a:schemeClr val="bg1"/>
          </a:solidFill>
          <a:ln w="6350">
            <a:solidFill>
              <a:schemeClr val="accent1">
                <a:lumMod val="50000"/>
              </a:schemeClr>
            </a:solidFill>
          </a:ln>
          <a:effectLst/>
          <a:scene3d>
            <a:camera prst="perspectiveRigh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Text1">
            <a:extLst>
              <a:ext uri="{FF2B5EF4-FFF2-40B4-BE49-F238E27FC236}">
                <a16:creationId xmlns:a16="http://schemas.microsoft.com/office/drawing/2014/main" id="{C45F15A5-A05B-4558-8F53-CC70D2B9E60C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982663" y="1925219"/>
            <a:ext cx="2809818" cy="504000"/>
          </a:xfrm>
          <a:prstGeom prst="rect">
            <a:avLst/>
          </a:prstGeom>
          <a:noFill/>
          <a:scene3d>
            <a:camera prst="perspectiveRight" fov="0">
              <a:rot lat="0" lon="0" rev="0"/>
            </a:camera>
            <a:lightRig rig="threePt" dir="t"/>
          </a:scene3d>
          <a:sp3d prstMaterial="matte"/>
        </p:spPr>
        <p:txBody>
          <a:bodyPr wrap="square" lIns="0" tIns="0" rIns="0" bIns="0" anchor="ctr" anchorCtr="0">
            <a:normAutofit/>
            <a:flatTx/>
          </a:bodyPr>
          <a:lstStyle/>
          <a:p>
            <a:pPr marL="0" marR="0" lvl="0" indent="0" defTabSz="914400" rtl="0" eaLnBrk="1" fontAlgn="ctr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200" b="1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  <a:sym typeface="OPPOSans B" panose="00020600040101010101" pitchFamily="18" charset="-122"/>
              </a:rPr>
              <a:t>麻辣火锅风靡全国</a:t>
            </a:r>
            <a:endParaRPr kumimoji="0" lang="en-US" altLang="zh-CN" sz="22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阿里巴巴普惠体 B" panose="00020600040101010101" pitchFamily="18" charset="-122"/>
              <a:sym typeface="OPPOSans B" panose="00020600040101010101" pitchFamily="18" charset="-122"/>
            </a:endParaRPr>
          </a:p>
        </p:txBody>
      </p:sp>
      <p:sp>
        <p:nvSpPr>
          <p:cNvPr id="32" name="Text2">
            <a:extLst>
              <a:ext uri="{FF2B5EF4-FFF2-40B4-BE49-F238E27FC236}">
                <a16:creationId xmlns:a16="http://schemas.microsoft.com/office/drawing/2014/main" id="{E8E7C00B-1602-42E7-99F2-CC556D638F6D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983852" y="5147764"/>
            <a:ext cx="2848771" cy="1007747"/>
          </a:xfrm>
          <a:prstGeom prst="rect">
            <a:avLst/>
          </a:prstGeom>
          <a:noFill/>
          <a:scene3d>
            <a:camera prst="perspectiveRight" fov="0">
              <a:rot lat="0" lon="0" rev="0"/>
            </a:camera>
            <a:lightRig rig="threePt" dir="t"/>
          </a:scene3d>
          <a:sp3d prstMaterial="matte"/>
        </p:spPr>
        <p:txBody>
          <a:bodyPr wrap="square" lIns="0" tIns="0" rIns="0" bIns="0" anchor="t" anchorCtr="1">
            <a:normAutofit/>
            <a:flatTx/>
          </a:bodyPr>
          <a:lstStyle/>
          <a:p>
            <a:pPr>
              <a:lnSpc>
                <a:spcPct val="130000"/>
              </a:lnSpc>
              <a:spcBef>
                <a:spcPts val="100"/>
              </a:spcBef>
              <a:spcAft>
                <a:spcPts val="100"/>
              </a:spcAft>
            </a:pPr>
            <a:r>
              <a:rPr kumimoji="1" lang="zh-CN" altLang="en-US" sz="1200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四川麻辣火锅风味独特，全国门店超</a:t>
            </a:r>
            <a:r>
              <a:rPr kumimoji="1" lang="en-US" altLang="zh-CN" sz="1200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30</a:t>
            </a:r>
            <a:r>
              <a:rPr kumimoji="1" lang="zh-CN" altLang="en-US" sz="1200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万家，深受广大食客热烈追</a:t>
            </a:r>
            <a:endParaRPr kumimoji="1" lang="zh-CN" altLang="en-US" sz="1200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cxnSp>
        <p:nvCxnSpPr>
          <p:cNvPr id="12" name="Shape3">
            <a:extLst>
              <a:ext uri="{FF2B5EF4-FFF2-40B4-BE49-F238E27FC236}">
                <a16:creationId xmlns:a16="http://schemas.microsoft.com/office/drawing/2014/main" id="{C9FB837A-631E-4CE5-B60B-440D52AD5D9A}"/>
              </a:ext>
            </a:extLst>
          </p:cNvPr>
          <p:cNvCxnSpPr/>
          <p:nvPr>
            <p:custDataLst>
              <p:tags r:id="rId8"/>
            </p:custDataLst>
          </p:nvPr>
        </p:nvCxnSpPr>
        <p:spPr>
          <a:xfrm>
            <a:off x="982663" y="2413591"/>
            <a:ext cx="346407" cy="0"/>
          </a:xfrm>
          <a:prstGeom prst="line">
            <a:avLst/>
          </a:prstGeom>
          <a:ln w="44450">
            <a:solidFill>
              <a:schemeClr val="accent2">
                <a:lumMod val="75000"/>
              </a:schemeClr>
            </a:solidFill>
          </a:ln>
          <a:scene3d>
            <a:camera prst="perspectiveRight"/>
            <a:lightRig rig="threePt" dir="t"/>
          </a:scene3d>
          <a:sp3d prstMaterial="matt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Shape4">
            <a:extLst>
              <a:ext uri="{FF2B5EF4-FFF2-40B4-BE49-F238E27FC236}">
                <a16:creationId xmlns:a16="http://schemas.microsoft.com/office/drawing/2014/main" id="{D4179DE0-4F98-4EBD-B975-E769055E4445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4523249" y="1797061"/>
            <a:ext cx="3137918" cy="4501980"/>
          </a:xfrm>
          <a:prstGeom prst="roundRect">
            <a:avLst>
              <a:gd name="adj" fmla="val 1697"/>
            </a:avLst>
          </a:prstGeom>
          <a:solidFill>
            <a:schemeClr val="bg1"/>
          </a:solidFill>
          <a:ln w="6350">
            <a:solidFill>
              <a:schemeClr val="accent1">
                <a:lumMod val="50000"/>
              </a:schemeClr>
            </a:solidFill>
          </a:ln>
          <a:effectLst>
            <a:outerShdw blurRad="254000" dist="38100" dir="2700000" algn="tl" rotWithShape="0">
              <a:schemeClr val="accent2">
                <a:lumMod val="50000"/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Text3">
            <a:extLst>
              <a:ext uri="{FF2B5EF4-FFF2-40B4-BE49-F238E27FC236}">
                <a16:creationId xmlns:a16="http://schemas.microsoft.com/office/drawing/2014/main" id="{E8938845-8866-4DEB-8E5E-2F3589C2C467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4712197" y="1925219"/>
            <a:ext cx="2769989" cy="504000"/>
          </a:xfrm>
          <a:prstGeom prst="rect">
            <a:avLst/>
          </a:prstGeom>
          <a:noFill/>
          <a:scene3d>
            <a:camera prst="perspectiveRight" fov="0">
              <a:rot lat="0" lon="0" rev="0"/>
            </a:camera>
            <a:lightRig rig="threePt" dir="t"/>
          </a:scene3d>
          <a:sp3d prstMaterial="matte"/>
        </p:spPr>
        <p:txBody>
          <a:bodyPr wrap="square" lIns="0" tIns="0" rIns="0" bIns="0" anchor="ctr" anchorCtr="0">
            <a:normAutofit/>
            <a:flatTx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chemeClr val="accent1"/>
                </a:solidFill>
                <a:effectLst>
                  <a:outerShdw blurRad="127000" dist="38100" dir="2700000" algn="tl" rotWithShape="0">
                    <a:srgbClr val="ED7D31">
                      <a:lumMod val="50000"/>
                      <a:alpha val="20000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</a:defRPr>
            </a:lvl1pPr>
          </a:lstStyle>
          <a:p>
            <a:pPr fontAlgn="ctr">
              <a:lnSpc>
                <a:spcPct val="120000"/>
              </a:lnSpc>
            </a:pPr>
            <a:r>
              <a:rPr lang="zh-CN" altLang="en-US" sz="2200">
                <a:effectLst/>
                <a:sym typeface="OPPOSans B" panose="00020600040101010101" pitchFamily="18" charset="-122"/>
              </a:rPr>
              <a:t>串串香亲民又美味</a:t>
            </a:r>
            <a:endParaRPr lang="zh-CN" altLang="en-US" sz="2200" dirty="0">
              <a:effectLst/>
              <a:sym typeface="OPPOSans B" panose="00020600040101010101" pitchFamily="18" charset="-122"/>
            </a:endParaRPr>
          </a:p>
        </p:txBody>
      </p:sp>
      <p:sp>
        <p:nvSpPr>
          <p:cNvPr id="36" name="Text4">
            <a:extLst>
              <a:ext uri="{FF2B5EF4-FFF2-40B4-BE49-F238E27FC236}">
                <a16:creationId xmlns:a16="http://schemas.microsoft.com/office/drawing/2014/main" id="{47CDAC66-FAD4-4C0A-90BB-7E554AC110B9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4724897" y="5100273"/>
            <a:ext cx="2734621" cy="1007747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/>
        </p:spPr>
        <p:txBody>
          <a:bodyPr wrap="square" lIns="0" tIns="0" rIns="0" bIns="0" anchor="t" anchorCtr="1">
            <a:normAutofit/>
            <a:flatTx/>
          </a:bodyPr>
          <a:lstStyle/>
          <a:p>
            <a:pPr>
              <a:lnSpc>
                <a:spcPct val="130000"/>
              </a:lnSpc>
              <a:spcBef>
                <a:spcPts val="100"/>
              </a:spcBef>
              <a:spcAft>
                <a:spcPts val="100"/>
              </a:spcAft>
            </a:pPr>
            <a:r>
              <a:rPr kumimoji="1" lang="zh-CN" altLang="en-US" sz="1200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串串香，四川小吃代表，人均不超</a:t>
            </a:r>
            <a:r>
              <a:rPr kumimoji="1" lang="en-US" altLang="zh-CN" sz="1200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50</a:t>
            </a:r>
            <a:r>
              <a:rPr kumimoji="1" lang="zh-CN" altLang="en-US" sz="1200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元，多样亲民，好评如潮</a:t>
            </a:r>
            <a:endParaRPr kumimoji="1" lang="zh-CN" altLang="en-US" sz="1200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cxnSp>
        <p:nvCxnSpPr>
          <p:cNvPr id="52" name="Shape5">
            <a:extLst>
              <a:ext uri="{FF2B5EF4-FFF2-40B4-BE49-F238E27FC236}">
                <a16:creationId xmlns:a16="http://schemas.microsoft.com/office/drawing/2014/main" id="{EC989593-58E4-4A2B-B348-38329249F0F8}"/>
              </a:ext>
            </a:extLst>
          </p:cNvPr>
          <p:cNvCxnSpPr/>
          <p:nvPr>
            <p:custDataLst>
              <p:tags r:id="rId12"/>
            </p:custDataLst>
          </p:nvPr>
        </p:nvCxnSpPr>
        <p:spPr>
          <a:xfrm>
            <a:off x="4686797" y="2498655"/>
            <a:ext cx="346407" cy="0"/>
          </a:xfrm>
          <a:prstGeom prst="line">
            <a:avLst/>
          </a:prstGeom>
          <a:ln w="444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Shape6">
            <a:extLst>
              <a:ext uri="{FF2B5EF4-FFF2-40B4-BE49-F238E27FC236}">
                <a16:creationId xmlns:a16="http://schemas.microsoft.com/office/drawing/2014/main" id="{1158EA7B-8CCA-41BD-8039-3A2FFB03C4CC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8150224" y="1704409"/>
            <a:ext cx="3267076" cy="4687283"/>
          </a:xfrm>
          <a:prstGeom prst="roundRect">
            <a:avLst>
              <a:gd name="adj" fmla="val 1697"/>
            </a:avLst>
          </a:prstGeom>
          <a:solidFill>
            <a:schemeClr val="bg1"/>
          </a:solidFill>
          <a:ln w="6350">
            <a:solidFill>
              <a:schemeClr val="accent1">
                <a:lumMod val="50000"/>
              </a:schemeClr>
            </a:solidFill>
          </a:ln>
          <a:effectLst/>
          <a:scene3d>
            <a:camera prst="perspectiveLef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5">
            <a:extLst>
              <a:ext uri="{FF2B5EF4-FFF2-40B4-BE49-F238E27FC236}">
                <a16:creationId xmlns:a16="http://schemas.microsoft.com/office/drawing/2014/main" id="{0FC90C6C-F2C0-40C8-807D-8891407D8BE7}"/>
              </a:ext>
            </a:extLst>
          </p:cNvPr>
          <p:cNvSpPr txBox="1"/>
          <p:nvPr>
            <p:custDataLst>
              <p:tags r:id="rId14"/>
            </p:custDataLst>
          </p:nvPr>
        </p:nvSpPr>
        <p:spPr>
          <a:xfrm>
            <a:off x="8428038" y="1925219"/>
            <a:ext cx="3052762" cy="504000"/>
          </a:xfrm>
          <a:prstGeom prst="rect">
            <a:avLst/>
          </a:prstGeom>
          <a:noFill/>
          <a:scene3d>
            <a:camera prst="perspectiveRight" fov="0">
              <a:rot lat="0" lon="0" rev="0"/>
            </a:camera>
            <a:lightRig rig="threePt" dir="t"/>
          </a:scene3d>
          <a:sp3d prstMaterial="matte"/>
        </p:spPr>
        <p:txBody>
          <a:bodyPr wrap="square" lIns="0" tIns="0" rIns="0" bIns="0" anchor="ctr" anchorCtr="0">
            <a:normAutofit/>
            <a:flatTx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400" b="1" i="0" u="none" strike="noStrike" cap="none" spc="0" normalizeH="0" baseline="0">
                <a:ln>
                  <a:noFill/>
                </a:ln>
                <a:solidFill>
                  <a:schemeClr val="accent1"/>
                </a:solidFill>
                <a:effectLst>
                  <a:outerShdw blurRad="127000" dist="38100" dir="2700000" algn="tl" rotWithShape="0">
                    <a:srgbClr val="ED7D31">
                      <a:lumMod val="50000"/>
                      <a:alpha val="20000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阿里巴巴普惠体 B" panose="00020600040101010101" pitchFamily="18" charset="-122"/>
              </a:defRPr>
            </a:lvl1pPr>
          </a:lstStyle>
          <a:p>
            <a:pPr fontAlgn="ctr"/>
            <a:r>
              <a:rPr lang="zh-CN" altLang="en-US" sz="2200">
                <a:effectLst/>
                <a:sym typeface="OPPOSans B" panose="00020600040101010101" pitchFamily="18" charset="-122"/>
              </a:rPr>
              <a:t>火锅与串串香各具特色</a:t>
            </a:r>
            <a:endParaRPr lang="zh-CN" altLang="en-US" sz="2200" dirty="0">
              <a:effectLst/>
              <a:sym typeface="OPPOSans B" panose="00020600040101010101" pitchFamily="18" charset="-122"/>
            </a:endParaRPr>
          </a:p>
        </p:txBody>
      </p:sp>
      <p:sp>
        <p:nvSpPr>
          <p:cNvPr id="40" name="Text6">
            <a:extLst>
              <a:ext uri="{FF2B5EF4-FFF2-40B4-BE49-F238E27FC236}">
                <a16:creationId xmlns:a16="http://schemas.microsoft.com/office/drawing/2014/main" id="{B8B29EC9-73AB-4257-BD22-CFBB08A82541}"/>
              </a:ext>
            </a:extLst>
          </p:cNvPr>
          <p:cNvSpPr txBox="1"/>
          <p:nvPr>
            <p:custDataLst>
              <p:tags r:id="rId15"/>
            </p:custDataLst>
          </p:nvPr>
        </p:nvSpPr>
        <p:spPr>
          <a:xfrm>
            <a:off x="8360969" y="5147764"/>
            <a:ext cx="2847179" cy="1007747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/>
        </p:spPr>
        <p:txBody>
          <a:bodyPr wrap="square" lIns="0" tIns="0" rIns="0" bIns="0" anchor="t" anchorCtr="1">
            <a:normAutofit/>
            <a:flatTx/>
          </a:bodyPr>
          <a:lstStyle>
            <a:defPPr>
              <a:defRPr lang="en-US"/>
            </a:defPPr>
            <a:lvl1pPr marR="0" lv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400" b="0" i="0" u="none" strike="noStrike" cap="none" spc="0" normalizeH="0" baseline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阿里巴巴普惠体 L" panose="00020600040101010101" pitchFamily="18" charset="-122"/>
                <a:ea typeface="阿里巴巴普惠体 L" panose="00020600040101010101" pitchFamily="18" charset="-122"/>
                <a:cs typeface="阿里巴巴普惠体 L" panose="00020600040101010101" pitchFamily="18" charset="-122"/>
              </a:defRPr>
            </a:lvl1pPr>
          </a:lstStyle>
          <a:p>
            <a:pPr>
              <a:lnSpc>
                <a:spcPct val="130000"/>
              </a:lnSpc>
              <a:spcBef>
                <a:spcPts val="100"/>
              </a:spcBef>
              <a:spcAft>
                <a:spcPts val="100"/>
              </a:spcAft>
            </a:pPr>
            <a:r>
              <a:rPr kumimoji="1" lang="zh-CN" altLang="en-US" sz="1200">
                <a:solidFill>
                  <a:schemeClr val="tx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</a:rPr>
              <a:t>火锅与串串香，一重汤底丰食材，一重调料签串便，共展四川美食韵</a:t>
            </a:r>
            <a:endParaRPr kumimoji="1" lang="zh-CN" altLang="en-US" sz="1200" dirty="0">
              <a:solidFill>
                <a:schemeClr val="tx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</a:endParaRPr>
          </a:p>
        </p:txBody>
      </p:sp>
      <p:cxnSp>
        <p:nvCxnSpPr>
          <p:cNvPr id="58" name="Shape7">
            <a:extLst>
              <a:ext uri="{FF2B5EF4-FFF2-40B4-BE49-F238E27FC236}">
                <a16:creationId xmlns:a16="http://schemas.microsoft.com/office/drawing/2014/main" id="{7FD50B1D-08FF-48ED-8D6A-0A6C0DB59EA9}"/>
              </a:ext>
            </a:extLst>
          </p:cNvPr>
          <p:cNvCxnSpPr/>
          <p:nvPr>
            <p:custDataLst>
              <p:tags r:id="rId16"/>
            </p:custDataLst>
          </p:nvPr>
        </p:nvCxnSpPr>
        <p:spPr>
          <a:xfrm>
            <a:off x="8364538" y="2413591"/>
            <a:ext cx="346407" cy="0"/>
          </a:xfrm>
          <a:prstGeom prst="line">
            <a:avLst/>
          </a:prstGeom>
          <a:ln w="44450">
            <a:solidFill>
              <a:schemeClr val="accent2">
                <a:lumMod val="75000"/>
              </a:schemeClr>
            </a:solidFill>
          </a:ln>
          <a:scene3d>
            <a:camera prst="perspectiveLeft"/>
            <a:lightRig rig="threePt" dir="t"/>
          </a:scene3d>
          <a:sp3d prstMaterial="matt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hape8">
            <a:extLst>
              <a:ext uri="{FF2B5EF4-FFF2-40B4-BE49-F238E27FC236}">
                <a16:creationId xmlns:a16="http://schemas.microsoft.com/office/drawing/2014/main" id="{2FEC97D9-5E58-4739-A432-116433582E03}"/>
              </a:ext>
            </a:extLst>
          </p:cNvPr>
          <p:cNvSpPr/>
          <p:nvPr>
            <p:custDataLst>
              <p:tags r:id="rId17"/>
            </p:custDataLst>
          </p:nvPr>
        </p:nvSpPr>
        <p:spPr>
          <a:xfrm>
            <a:off x="620657" y="2726135"/>
            <a:ext cx="3171824" cy="2224017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6"/>
              </a:gs>
            </a:gsLst>
            <a:lin ang="2700000" scaled="1"/>
          </a:gradFill>
          <a:ln>
            <a:noFill/>
          </a:ln>
          <a:scene3d>
            <a:camera prst="perspectiveRigh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Shape9">
            <a:extLst>
              <a:ext uri="{FF2B5EF4-FFF2-40B4-BE49-F238E27FC236}">
                <a16:creationId xmlns:a16="http://schemas.microsoft.com/office/drawing/2014/main" id="{D04FE04B-6913-9C9D-D71B-11874FC03FF0}"/>
              </a:ext>
            </a:extLst>
          </p:cNvPr>
          <p:cNvSpPr/>
          <p:nvPr>
            <p:custDataLst>
              <p:tags r:id="rId18"/>
            </p:custDataLst>
          </p:nvPr>
        </p:nvSpPr>
        <p:spPr>
          <a:xfrm>
            <a:off x="556487" y="2661963"/>
            <a:ext cx="3171825" cy="2224018"/>
          </a:xfrm>
          <a:custGeom>
            <a:avLst/>
            <a:gdLst/>
            <a:ahLst/>
            <a:cxnLst/>
            <a:rect l="0" t="0" r="0" b="0"/>
            <a:pathLst>
              <a:path w="3171825" h="2224018">
                <a:moveTo>
                  <a:pt x="0" y="0"/>
                </a:moveTo>
                <a:lnTo>
                  <a:pt x="3171824" y="0"/>
                </a:lnTo>
                <a:lnTo>
                  <a:pt x="3171824" y="2224017"/>
                </a:lnTo>
                <a:lnTo>
                  <a:pt x="0" y="2224017"/>
                </a:lnTo>
                <a:close/>
              </a:path>
            </a:pathLst>
          </a:custGeom>
          <a:blipFill dpi="0" rotWithShape="0">
            <a:blip r:embed="rId27"/>
            <a:srcRect/>
            <a:stretch>
              <a:fillRect t="-21308" b="-21308"/>
            </a:stretch>
          </a:blipFill>
          <a:ln>
            <a:noFill/>
          </a:ln>
          <a:scene3d>
            <a:camera prst="perspectiveRigh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Shape10">
            <a:extLst>
              <a:ext uri="{FF2B5EF4-FFF2-40B4-BE49-F238E27FC236}">
                <a16:creationId xmlns:a16="http://schemas.microsoft.com/office/drawing/2014/main" id="{68C18231-13BE-4E5B-80B6-46BD9B5EEE65}"/>
              </a:ext>
            </a:extLst>
          </p:cNvPr>
          <p:cNvSpPr/>
          <p:nvPr>
            <p:custDataLst>
              <p:tags r:id="rId19"/>
            </p:custDataLst>
          </p:nvPr>
        </p:nvSpPr>
        <p:spPr>
          <a:xfrm>
            <a:off x="4399915" y="2778396"/>
            <a:ext cx="3046432" cy="213609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6"/>
              </a:gs>
            </a:gsLst>
            <a:lin ang="27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Shape11">
            <a:extLst>
              <a:ext uri="{FF2B5EF4-FFF2-40B4-BE49-F238E27FC236}">
                <a16:creationId xmlns:a16="http://schemas.microsoft.com/office/drawing/2014/main" id="{52A3DCB7-307D-8F97-D191-56EA46792CE8}"/>
              </a:ext>
            </a:extLst>
          </p:cNvPr>
          <p:cNvSpPr/>
          <p:nvPr>
            <p:custDataLst>
              <p:tags r:id="rId20"/>
            </p:custDataLst>
          </p:nvPr>
        </p:nvSpPr>
        <p:spPr>
          <a:xfrm>
            <a:off x="4338993" y="2716761"/>
            <a:ext cx="3046430" cy="2136094"/>
          </a:xfrm>
          <a:custGeom>
            <a:avLst/>
            <a:gdLst/>
            <a:ahLst/>
            <a:cxnLst/>
            <a:rect l="0" t="0" r="0" b="0"/>
            <a:pathLst>
              <a:path w="3046430" h="2136094">
                <a:moveTo>
                  <a:pt x="0" y="0"/>
                </a:moveTo>
                <a:lnTo>
                  <a:pt x="3046429" y="0"/>
                </a:lnTo>
                <a:lnTo>
                  <a:pt x="3046429" y="2136093"/>
                </a:lnTo>
                <a:lnTo>
                  <a:pt x="0" y="2136093"/>
                </a:lnTo>
                <a:close/>
              </a:path>
            </a:pathLst>
          </a:custGeom>
          <a:blipFill dpi="0" rotWithShape="0">
            <a:blip r:embed="rId28"/>
            <a:srcRect/>
            <a:stretch>
              <a:fillRect t="-21309" b="-2130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Shape12">
            <a:extLst>
              <a:ext uri="{FF2B5EF4-FFF2-40B4-BE49-F238E27FC236}">
                <a16:creationId xmlns:a16="http://schemas.microsoft.com/office/drawing/2014/main" id="{550CFF1A-D7F6-49D8-B1BE-254084879F51}"/>
              </a:ext>
            </a:extLst>
          </p:cNvPr>
          <p:cNvSpPr/>
          <p:nvPr>
            <p:custDataLst>
              <p:tags r:id="rId21"/>
            </p:custDataLst>
          </p:nvPr>
        </p:nvSpPr>
        <p:spPr>
          <a:xfrm>
            <a:off x="7984853" y="2726135"/>
            <a:ext cx="3171824" cy="2224017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6"/>
              </a:gs>
            </a:gsLst>
            <a:lin ang="2700000" scaled="1"/>
          </a:gradFill>
          <a:ln>
            <a:noFill/>
          </a:ln>
          <a:scene3d>
            <a:camera prst="perspectiveLeft"/>
            <a:lightRig rig="threePt" dir="t"/>
          </a:scene3d>
          <a:sp3d prstMaterial="matte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Shape13">
            <a:extLst>
              <a:ext uri="{FF2B5EF4-FFF2-40B4-BE49-F238E27FC236}">
                <a16:creationId xmlns:a16="http://schemas.microsoft.com/office/drawing/2014/main" id="{B9206B95-9F20-69C5-84D3-AA73DEF873C4}"/>
              </a:ext>
            </a:extLst>
          </p:cNvPr>
          <p:cNvSpPr/>
          <p:nvPr>
            <p:custDataLst>
              <p:tags r:id="rId22"/>
            </p:custDataLst>
          </p:nvPr>
        </p:nvSpPr>
        <p:spPr>
          <a:xfrm>
            <a:off x="7921378" y="2656887"/>
            <a:ext cx="3171822" cy="2224016"/>
          </a:xfrm>
          <a:custGeom>
            <a:avLst/>
            <a:gdLst/>
            <a:ahLst/>
            <a:cxnLst/>
            <a:rect l="0" t="0" r="0" b="0"/>
            <a:pathLst>
              <a:path w="3171822" h="2224016">
                <a:moveTo>
                  <a:pt x="0" y="0"/>
                </a:moveTo>
                <a:lnTo>
                  <a:pt x="3171821" y="0"/>
                </a:lnTo>
                <a:lnTo>
                  <a:pt x="3171821" y="2224015"/>
                </a:lnTo>
                <a:lnTo>
                  <a:pt x="0" y="2224015"/>
                </a:lnTo>
                <a:close/>
              </a:path>
            </a:pathLst>
          </a:custGeom>
          <a:blipFill dpi="0" rotWithShape="0">
            <a:blip r:embed="rId29"/>
            <a:srcRect/>
            <a:stretch>
              <a:fillRect t="-21308" b="-21308"/>
            </a:stretch>
          </a:blipFill>
          <a:ln>
            <a:noFill/>
          </a:ln>
          <a:scene3d>
            <a:camera prst="perspectiveLeft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Text7">
            <a:extLst>
              <a:ext uri="{FF2B5EF4-FFF2-40B4-BE49-F238E27FC236}">
                <a16:creationId xmlns:a16="http://schemas.microsoft.com/office/drawing/2014/main" id="{178CC668-9E33-4C72-A610-D6F387624DAB}"/>
              </a:ext>
            </a:extLst>
          </p:cNvPr>
          <p:cNvSpPr txBox="1"/>
          <p:nvPr>
            <p:custDataLst>
              <p:tags r:id="rId23"/>
            </p:custDataLst>
          </p:nvPr>
        </p:nvSpPr>
        <p:spPr>
          <a:xfrm>
            <a:off x="755470" y="1015360"/>
            <a:ext cx="9449509" cy="30777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marL="0" marR="0" lvl="0" indent="0" defTabSz="914400" rtl="0" eaLnBrk="1" fontAlgn="ctr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>
                <a:ln>
                  <a:noFill/>
                </a:ln>
                <a:effectLst>
                  <a:outerShdw blurRad="127000" dist="38100" dir="2700000" algn="tl" rotWithShape="0">
                    <a:srgbClr val="ED7D31">
                      <a:lumMod val="50000"/>
                      <a:alpha val="20000"/>
                    </a:srgbClr>
                  </a:outerShdw>
                </a:effectLst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POSans L" panose="00020600040101010101" pitchFamily="18" charset="-122"/>
              </a:rPr>
              <a:t>Spicy Hot Pot and Chuan Xiang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effectLst>
                <a:outerShdw blurRad="127000" dist="38100" dir="2700000" algn="tl" rotWithShape="0">
                  <a:srgbClr val="ED7D31">
                    <a:lumMod val="50000"/>
                    <a:alpha val="20000"/>
                  </a:srgbClr>
                </a:outerShdw>
              </a:effectLst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OPPOSans L" panose="00020600040101010101" pitchFamily="18" charset="-122"/>
            </a:endParaRPr>
          </a:p>
        </p:txBody>
      </p:sp>
      <p:sp>
        <p:nvSpPr>
          <p:cNvPr id="3" name="Text8">
            <a:extLst>
              <a:ext uri="{FF2B5EF4-FFF2-40B4-BE49-F238E27FC236}">
                <a16:creationId xmlns:a16="http://schemas.microsoft.com/office/drawing/2014/main" id="{42705DB6-A5E8-F683-9172-92C643EDB58E}"/>
              </a:ext>
            </a:extLst>
          </p:cNvPr>
          <p:cNvSpPr txBox="1"/>
          <p:nvPr>
            <p:custDataLst>
              <p:tags r:id="rId24"/>
            </p:custDataLst>
          </p:nvPr>
        </p:nvSpPr>
        <p:spPr>
          <a:xfrm>
            <a:off x="711707" y="437316"/>
            <a:ext cx="9456368" cy="584775"/>
          </a:xfrm>
          <a:prstGeom prst="rect">
            <a:avLst/>
          </a:prstGeom>
          <a:noFill/>
        </p:spPr>
        <p:txBody>
          <a:bodyPr wrap="square" rtlCol="0" anchor="ctr" anchorCtr="0">
            <a:normAutofit fontScale="92500" lnSpcReduction="20000"/>
          </a:bodyPr>
          <a:lstStyle>
            <a:defPPr>
              <a:defRPr lang="en-US"/>
            </a:defPPr>
            <a:lvl1pPr marR="0" lvl="0" indent="0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3200" b="1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</a:defRPr>
            </a:lvl1pPr>
          </a:lstStyle>
          <a:p>
            <a:pPr fontAlgn="ctr"/>
            <a:r>
              <a:rPr lang="en-US" altLang="zh-CN">
                <a:sym typeface="+mn-ea"/>
              </a:rPr>
              <a:t>[</a:t>
            </a:r>
            <a:r>
              <a:rPr lang="zh-CN" altLang="en-US">
                <a:sym typeface="+mn-ea"/>
              </a:rPr>
              <a:t>麻辣火锅与串串香</a:t>
            </a:r>
            <a:r>
              <a:rPr lang="en-US" altLang="zh-CN">
                <a:sym typeface="+mn-ea"/>
              </a:rPr>
              <a:t>]</a:t>
            </a:r>
            <a:endParaRPr lang="zh-CN" altLang="en-US" dirty="0"/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15291308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1"/>
          <p:cNvSpPr/>
          <p:nvPr>
            <p:custDataLst>
              <p:tags r:id="rId4"/>
            </p:custDataLst>
          </p:nvPr>
        </p:nvSpPr>
        <p:spPr>
          <a:xfrm>
            <a:off x="945430" y="1511038"/>
            <a:ext cx="4725932" cy="1945933"/>
          </a:xfrm>
          <a:prstGeom prst="snip2DiagRect">
            <a:avLst>
              <a:gd name="adj1" fmla="val 0"/>
              <a:gd name="adj2" fmla="val 14221"/>
            </a:avLst>
          </a:prstGeom>
          <a:noFill/>
          <a:ln w="25400">
            <a:gradFill>
              <a:gsLst>
                <a:gs pos="0">
                  <a:schemeClr val="accent3">
                    <a:alpha val="5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27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Text2"/>
          <p:cNvSpPr/>
          <p:nvPr>
            <p:custDataLst>
              <p:tags r:id="rId5"/>
            </p:custDataLst>
          </p:nvPr>
        </p:nvSpPr>
        <p:spPr>
          <a:xfrm>
            <a:off x="1049580" y="1622614"/>
            <a:ext cx="4725932" cy="1945933"/>
          </a:xfrm>
          <a:prstGeom prst="snip2DiagRect">
            <a:avLst>
              <a:gd name="adj1" fmla="val 0"/>
              <a:gd name="adj2" fmla="val 14221"/>
            </a:avLst>
          </a:prstGeom>
          <a:solidFill>
            <a:schemeClr val="bg1"/>
          </a:solidFill>
          <a:ln>
            <a:gradFill>
              <a:gsLst>
                <a:gs pos="0">
                  <a:schemeClr val="accent3"/>
                </a:gs>
                <a:gs pos="100000">
                  <a:schemeClr val="accent1">
                    <a:alpha val="0"/>
                  </a:schemeClr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3"/>
          <p:cNvSpPr/>
          <p:nvPr>
            <p:custDataLst>
              <p:tags r:id="rId6"/>
            </p:custDataLst>
          </p:nvPr>
        </p:nvSpPr>
        <p:spPr>
          <a:xfrm>
            <a:off x="6384591" y="1511038"/>
            <a:ext cx="4725932" cy="1945933"/>
          </a:xfrm>
          <a:prstGeom prst="snip2DiagRect">
            <a:avLst>
              <a:gd name="adj1" fmla="val 0"/>
              <a:gd name="adj2" fmla="val 14221"/>
            </a:avLst>
          </a:prstGeom>
          <a:noFill/>
          <a:ln w="25400">
            <a:gradFill>
              <a:gsLst>
                <a:gs pos="0">
                  <a:schemeClr val="accent3">
                    <a:alpha val="5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27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3" name="Text4"/>
          <p:cNvSpPr/>
          <p:nvPr>
            <p:custDataLst>
              <p:tags r:id="rId7"/>
            </p:custDataLst>
          </p:nvPr>
        </p:nvSpPr>
        <p:spPr>
          <a:xfrm>
            <a:off x="6488741" y="1622614"/>
            <a:ext cx="4725932" cy="1945933"/>
          </a:xfrm>
          <a:prstGeom prst="snip2DiagRect">
            <a:avLst>
              <a:gd name="adj1" fmla="val 0"/>
              <a:gd name="adj2" fmla="val 14221"/>
            </a:avLst>
          </a:prstGeom>
          <a:solidFill>
            <a:schemeClr val="bg1"/>
          </a:solidFill>
          <a:ln>
            <a:gradFill>
              <a:gsLst>
                <a:gs pos="0">
                  <a:schemeClr val="accent3"/>
                </a:gs>
                <a:gs pos="100000">
                  <a:schemeClr val="accent1">
                    <a:alpha val="0"/>
                  </a:schemeClr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5"/>
          <p:cNvSpPr/>
          <p:nvPr>
            <p:custDataLst>
              <p:tags r:id="rId8"/>
            </p:custDataLst>
          </p:nvPr>
        </p:nvSpPr>
        <p:spPr>
          <a:xfrm>
            <a:off x="945430" y="3869478"/>
            <a:ext cx="4725932" cy="1945933"/>
          </a:xfrm>
          <a:prstGeom prst="snip2DiagRect">
            <a:avLst>
              <a:gd name="adj1" fmla="val 0"/>
              <a:gd name="adj2" fmla="val 14221"/>
            </a:avLst>
          </a:prstGeom>
          <a:noFill/>
          <a:ln w="25400">
            <a:gradFill>
              <a:gsLst>
                <a:gs pos="0">
                  <a:schemeClr val="accent3">
                    <a:alpha val="5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27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1" name="Text6"/>
          <p:cNvSpPr/>
          <p:nvPr>
            <p:custDataLst>
              <p:tags r:id="rId9"/>
            </p:custDataLst>
          </p:nvPr>
        </p:nvSpPr>
        <p:spPr>
          <a:xfrm>
            <a:off x="1049580" y="3981054"/>
            <a:ext cx="4725932" cy="1945933"/>
          </a:xfrm>
          <a:prstGeom prst="snip2DiagRect">
            <a:avLst>
              <a:gd name="adj1" fmla="val 0"/>
              <a:gd name="adj2" fmla="val 14221"/>
            </a:avLst>
          </a:prstGeom>
          <a:solidFill>
            <a:schemeClr val="bg1"/>
          </a:solidFill>
          <a:ln>
            <a:gradFill>
              <a:gsLst>
                <a:gs pos="0">
                  <a:schemeClr val="accent3"/>
                </a:gs>
                <a:gs pos="100000">
                  <a:schemeClr val="accent1">
                    <a:alpha val="0"/>
                  </a:schemeClr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6" name="Text7"/>
          <p:cNvSpPr/>
          <p:nvPr>
            <p:custDataLst>
              <p:tags r:id="rId10"/>
            </p:custDataLst>
          </p:nvPr>
        </p:nvSpPr>
        <p:spPr>
          <a:xfrm>
            <a:off x="6384591" y="3869478"/>
            <a:ext cx="4725932" cy="1945933"/>
          </a:xfrm>
          <a:prstGeom prst="snip2DiagRect">
            <a:avLst>
              <a:gd name="adj1" fmla="val 0"/>
              <a:gd name="adj2" fmla="val 14221"/>
            </a:avLst>
          </a:prstGeom>
          <a:noFill/>
          <a:ln w="25400">
            <a:gradFill>
              <a:gsLst>
                <a:gs pos="0">
                  <a:schemeClr val="accent3">
                    <a:alpha val="50000"/>
                  </a:schemeClr>
                </a:gs>
                <a:gs pos="100000">
                  <a:schemeClr val="accent1">
                    <a:alpha val="0"/>
                  </a:schemeClr>
                </a:gs>
              </a:gsLst>
              <a:lin ang="2700000" scaled="0"/>
            </a:gra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4" name="Text8"/>
          <p:cNvSpPr/>
          <p:nvPr>
            <p:custDataLst>
              <p:tags r:id="rId11"/>
            </p:custDataLst>
          </p:nvPr>
        </p:nvSpPr>
        <p:spPr>
          <a:xfrm>
            <a:off x="6488741" y="3981054"/>
            <a:ext cx="4725932" cy="1945933"/>
          </a:xfrm>
          <a:prstGeom prst="snip2DiagRect">
            <a:avLst>
              <a:gd name="adj1" fmla="val 0"/>
              <a:gd name="adj2" fmla="val 14221"/>
            </a:avLst>
          </a:prstGeom>
          <a:solidFill>
            <a:schemeClr val="bg1"/>
          </a:solidFill>
          <a:ln>
            <a:gradFill>
              <a:gsLst>
                <a:gs pos="0">
                  <a:schemeClr val="accent3"/>
                </a:gs>
                <a:gs pos="100000">
                  <a:schemeClr val="accent1">
                    <a:alpha val="0"/>
                  </a:schemeClr>
                </a:gs>
              </a:gsLst>
              <a:lin ang="270000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Text9"/>
          <p:cNvSpPr txBox="1"/>
          <p:nvPr>
            <p:custDataLst>
              <p:tags r:id="rId12"/>
            </p:custDataLst>
          </p:nvPr>
        </p:nvSpPr>
        <p:spPr>
          <a:xfrm>
            <a:off x="1139190" y="2155437"/>
            <a:ext cx="4485640" cy="1322153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l" defTabSz="914400">
              <a:lnSpc>
                <a:spcPct val="130000"/>
              </a:lnSpc>
              <a:spcBef>
                <a:spcPts val="150"/>
              </a:spcBef>
              <a:spcAft>
                <a:spcPts val="150"/>
              </a:spcAft>
              <a:defRPr/>
            </a:pPr>
            <a:r>
              <a:rPr lang="zh-CN" altLang="en-US" sz="1400" ker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四川川菜以麻辣著称，如麻婆豆腐，使用超</a:t>
            </a:r>
            <a:r>
              <a:rPr lang="en-US" altLang="zh-CN" sz="1400" b="1" kern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30</a:t>
            </a:r>
            <a:r>
              <a:rPr lang="zh-CN" altLang="en-US" sz="1400" ker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种香料，辣而不燥，麻而回甘，年销量超亿份。</a:t>
            </a:r>
            <a:endParaRPr lang="zh-CN" altLang="en-US" sz="1400" kern="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Text10"/>
          <p:cNvSpPr txBox="1"/>
          <p:nvPr>
            <p:custDataLst>
              <p:tags r:id="rId13"/>
            </p:custDataLst>
          </p:nvPr>
        </p:nvSpPr>
        <p:spPr>
          <a:xfrm>
            <a:off x="6624955" y="2180202"/>
            <a:ext cx="4485640" cy="1297388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l" defTabSz="914400">
              <a:lnSpc>
                <a:spcPct val="130000"/>
              </a:lnSpc>
              <a:spcBef>
                <a:spcPts val="150"/>
              </a:spcBef>
              <a:spcAft>
                <a:spcPts val="150"/>
              </a:spcAft>
              <a:defRPr/>
            </a:pPr>
            <a:r>
              <a:rPr lang="zh-CN" altLang="en-US" sz="1400" ker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川菜调味层次分明，如鱼香肉丝，酸甜辣咸四味平衡，年出口量达百万份，深受国际食客喜爱。</a:t>
            </a:r>
            <a:endParaRPr lang="zh-CN" altLang="en-US" sz="1400" kern="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0" name="Text11"/>
          <p:cNvSpPr txBox="1"/>
          <p:nvPr>
            <p:custDataLst>
              <p:tags r:id="rId14"/>
            </p:custDataLst>
          </p:nvPr>
        </p:nvSpPr>
        <p:spPr>
          <a:xfrm>
            <a:off x="1139190" y="4514350"/>
            <a:ext cx="4485640" cy="126101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l" defTabSz="914400">
              <a:lnSpc>
                <a:spcPct val="130000"/>
              </a:lnSpc>
              <a:spcBef>
                <a:spcPts val="150"/>
              </a:spcBef>
              <a:spcAft>
                <a:spcPts val="150"/>
              </a:spcAft>
              <a:defRPr/>
            </a:pPr>
            <a:r>
              <a:rPr lang="zh-CN" altLang="en-US" sz="1400" ker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四川特产花椒、豆瓣酱等，如郫县豆瓣酱年产量超万吨，为川菜独特风味奠定基础。</a:t>
            </a:r>
            <a:endParaRPr lang="zh-CN" altLang="en-US" sz="1400" kern="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Text12"/>
          <p:cNvSpPr txBox="1"/>
          <p:nvPr>
            <p:custDataLst>
              <p:tags r:id="rId15"/>
            </p:custDataLst>
          </p:nvPr>
        </p:nvSpPr>
        <p:spPr>
          <a:xfrm>
            <a:off x="6624955" y="4514350"/>
            <a:ext cx="4485640" cy="1261017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l" defTabSz="914400">
              <a:lnSpc>
                <a:spcPct val="130000"/>
              </a:lnSpc>
              <a:spcBef>
                <a:spcPts val="150"/>
              </a:spcBef>
              <a:spcAft>
                <a:spcPts val="150"/>
              </a:spcAft>
              <a:defRPr/>
            </a:pPr>
            <a:r>
              <a:rPr lang="zh-CN" altLang="en-US" sz="1400" ker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川菜烹饪技巧多样，如爆炒、干煸等，如宫保鸡丁，讲究火候，年消费量稳居全国前列。</a:t>
            </a:r>
            <a:endParaRPr lang="zh-CN" altLang="en-US" sz="1400" kern="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5" name="Text13"/>
          <p:cNvSpPr>
            <a:spLocks noGrp="1"/>
          </p:cNvSpPr>
          <p:nvPr>
            <p:custDataLst>
              <p:tags r:id="rId16"/>
            </p:custDataLst>
          </p:nvPr>
        </p:nvSpPr>
        <p:spPr>
          <a:xfrm>
            <a:off x="1139189" y="1729988"/>
            <a:ext cx="4485639" cy="400685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zh-CN" altLang="en-US" sz="3400" b="1" i="0" u="none" strike="noStrike" kern="1200" cap="all" spc="0" normalizeH="0" baseline="0" dirty="0">
                <a:ln>
                  <a:noFill/>
                </a:ln>
                <a:gradFill>
                  <a:gsLst>
                    <a:gs pos="100000">
                      <a:schemeClr val="accent3">
                        <a:lumMod val="20000"/>
                        <a:lumOff val="80000"/>
                      </a:schemeClr>
                    </a:gs>
                    <a:gs pos="0">
                      <a:schemeClr val="accent3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chemeClr val="accent2">
                      <a:lumMod val="75000"/>
                      <a:alpha val="43000"/>
                    </a:schemeClr>
                  </a:outerShdw>
                </a:effectLst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algn="l" defTabSz="457200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2000" cap="none" noProof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麻辣味型独树一帜</a:t>
            </a:r>
            <a:endParaRPr lang="zh-CN" altLang="en-US" sz="2000" cap="none" noProof="0" dirty="0">
              <a:solidFill>
                <a:schemeClr val="accent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9" name="Text14"/>
          <p:cNvSpPr>
            <a:spLocks noGrp="1"/>
          </p:cNvSpPr>
          <p:nvPr>
            <p:custDataLst>
              <p:tags r:id="rId17"/>
            </p:custDataLst>
          </p:nvPr>
        </p:nvSpPr>
        <p:spPr>
          <a:xfrm>
            <a:off x="6624955" y="1754752"/>
            <a:ext cx="4485566" cy="400685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zh-CN" altLang="en-US" sz="3400" b="1" i="0" u="none" strike="noStrike" kern="1200" cap="all" spc="0" normalizeH="0" baseline="0" dirty="0">
                <a:ln>
                  <a:noFill/>
                </a:ln>
                <a:gradFill>
                  <a:gsLst>
                    <a:gs pos="100000">
                      <a:schemeClr val="accent3">
                        <a:lumMod val="20000"/>
                        <a:lumOff val="80000"/>
                      </a:schemeClr>
                    </a:gs>
                    <a:gs pos="0">
                      <a:schemeClr val="accent3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chemeClr val="accent2">
                      <a:lumMod val="75000"/>
                      <a:alpha val="43000"/>
                    </a:schemeClr>
                  </a:outerShdw>
                </a:effectLst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algn="l" defTabSz="457200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2000" cap="none" noProof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调味讲究层次分明</a:t>
            </a:r>
            <a:endParaRPr lang="zh-CN" altLang="en-US" sz="2000" cap="none" noProof="0" dirty="0">
              <a:solidFill>
                <a:schemeClr val="accent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1" name="Text15"/>
          <p:cNvSpPr>
            <a:spLocks noGrp="1"/>
          </p:cNvSpPr>
          <p:nvPr>
            <p:custDataLst>
              <p:tags r:id="rId18"/>
            </p:custDataLst>
          </p:nvPr>
        </p:nvSpPr>
        <p:spPr>
          <a:xfrm>
            <a:off x="1139189" y="4113665"/>
            <a:ext cx="4485640" cy="400685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zh-CN" altLang="en-US" sz="3400" b="1" i="0" u="none" strike="noStrike" kern="1200" cap="all" spc="0" normalizeH="0" baseline="0" dirty="0">
                <a:ln>
                  <a:noFill/>
                </a:ln>
                <a:gradFill>
                  <a:gsLst>
                    <a:gs pos="100000">
                      <a:schemeClr val="accent3">
                        <a:lumMod val="20000"/>
                        <a:lumOff val="80000"/>
                      </a:schemeClr>
                    </a:gs>
                    <a:gs pos="0">
                      <a:schemeClr val="accent3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chemeClr val="accent2">
                      <a:lumMod val="75000"/>
                      <a:alpha val="43000"/>
                    </a:schemeClr>
                  </a:outerShdw>
                </a:effectLst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algn="l" defTabSz="457200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2000" cap="none" noProof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善用特色调味品</a:t>
            </a:r>
            <a:endParaRPr lang="zh-CN" altLang="en-US" sz="2000" cap="none" noProof="0" dirty="0">
              <a:solidFill>
                <a:schemeClr val="accent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3" name="Text16"/>
          <p:cNvSpPr>
            <a:spLocks noGrp="1"/>
          </p:cNvSpPr>
          <p:nvPr>
            <p:custDataLst>
              <p:tags r:id="rId19"/>
            </p:custDataLst>
          </p:nvPr>
        </p:nvSpPr>
        <p:spPr>
          <a:xfrm>
            <a:off x="6624954" y="4113665"/>
            <a:ext cx="4485567" cy="400685"/>
          </a:xfrm>
          <a:prstGeom prst="rect">
            <a:avLst/>
          </a:prstGeom>
        </p:spPr>
        <p:txBody>
          <a:bodyPr anchor="ctr" anchorCtr="0">
            <a:normAutofit/>
          </a:bodyPr>
          <a:lstStyle>
            <a:lvl1pPr marL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0" lang="zh-CN" altLang="en-US" sz="3400" b="1" i="0" u="none" strike="noStrike" kern="1200" cap="all" spc="0" normalizeH="0" baseline="0" dirty="0">
                <a:ln>
                  <a:noFill/>
                </a:ln>
                <a:gradFill>
                  <a:gsLst>
                    <a:gs pos="100000">
                      <a:schemeClr val="accent3">
                        <a:lumMod val="20000"/>
                        <a:lumOff val="80000"/>
                      </a:schemeClr>
                    </a:gs>
                    <a:gs pos="0">
                      <a:schemeClr val="accent3"/>
                    </a:gs>
                  </a:gsLst>
                  <a:lin ang="5400000" scaled="1"/>
                </a:gradFill>
                <a:effectLst>
                  <a:outerShdw blurRad="38100" dist="38100" dir="2700000" algn="tl">
                    <a:schemeClr val="accent2">
                      <a:lumMod val="75000"/>
                      <a:alpha val="43000"/>
                    </a:schemeClr>
                  </a:outerShdw>
                </a:effectLst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algn="l" defTabSz="457200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defRPr/>
            </a:pPr>
            <a:r>
              <a:rPr lang="zh-CN" altLang="en-US" sz="2000" cap="none" noProof="0">
                <a:solidFill>
                  <a:schemeClr val="accent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烹饪技巧多样复杂</a:t>
            </a:r>
            <a:endParaRPr lang="zh-CN" altLang="en-US" sz="2000" cap="none" noProof="0" dirty="0">
              <a:solidFill>
                <a:schemeClr val="accent1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3" name="Text17">
            <a:extLst>
              <a:ext uri="{FF2B5EF4-FFF2-40B4-BE49-F238E27FC236}">
                <a16:creationId xmlns:a16="http://schemas.microsoft.com/office/drawing/2014/main" id="{D079D6C9-9722-2807-1191-94CC828E5C8A}"/>
              </a:ext>
            </a:extLst>
          </p:cNvPr>
          <p:cNvSpPr txBox="1"/>
          <p:nvPr>
            <p:custDataLst>
              <p:tags r:id="rId20"/>
            </p:custDataLst>
          </p:nvPr>
        </p:nvSpPr>
        <p:spPr>
          <a:xfrm>
            <a:off x="347808" y="305152"/>
            <a:ext cx="11496384" cy="720348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marL="0" marR="0" lvl="0" defTabSz="914400" rtl="0" eaLnBrk="1" fontAlgn="ctr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3200" b="1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[</a:t>
            </a:r>
            <a:r>
              <a:rPr lang="zh-CN" altLang="en-US" sz="3200" b="1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川菜调味艺术与技巧</a:t>
            </a:r>
            <a:r>
              <a:rPr lang="en-US" altLang="zh-CN" sz="3200" b="1" noProof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]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charset="-122"/>
              <a:sym typeface="思源黑体 CN" panose="020B0500000000000000" pitchFamily="34" charset="-122"/>
            </a:endParaRPr>
          </a:p>
        </p:txBody>
      </p:sp>
    </p:spTree>
    <p:custDataLst>
      <p:custData r:id="rId1"/>
      <p:custData r:id="rId2"/>
      <p:tags r:id="rId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1">
            <a:extLst>
              <a:ext uri="{FF2B5EF4-FFF2-40B4-BE49-F238E27FC236}">
                <a16:creationId xmlns:a16="http://schemas.microsoft.com/office/drawing/2014/main" id="{81338908-2318-C732-5389-9A65A0F2982B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589280" y="2989580"/>
            <a:ext cx="11013440" cy="1357630"/>
          </a:xfrm>
          <a:prstGeom prst="rect">
            <a:avLst/>
          </a:prstGeom>
          <a:noFill/>
        </p:spPr>
        <p:txBody>
          <a:bodyPr wrap="square" rtlCol="0" anchor="b" anchorCtr="0">
            <a:normAutofit/>
          </a:bodyPr>
          <a:lstStyle>
            <a:defPPr>
              <a:defRPr lang="en-US"/>
            </a:defPPr>
            <a:lvl1pPr>
              <a:defRPr sz="11000" b="1" spc="-150">
                <a:solidFill>
                  <a:srgbClr val="8034FF"/>
                </a:solidFill>
                <a:latin typeface="Avenir LT Pro 65 Medium" panose="020B0603020203020204" pitchFamily="34" charset="0"/>
                <a:ea typeface="Inter Medium" panose="020B0502030000000004" pitchFamily="34" charset="0"/>
                <a:cs typeface="Arial" panose="020B0604020202020204" pitchFamily="34" charset="0"/>
              </a:defRPr>
            </a:lvl1pPr>
          </a:lstStyle>
          <a:p>
            <a:pPr algn="ctr" fontAlgn="ctr"/>
            <a:r>
              <a:rPr lang="zh-CN" altLang="en-US" sz="6000" spc="0">
                <a:solidFill>
                  <a:schemeClr val="tx1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字体圈欣意冠黑体" panose="00000500000000000000" charset="-122"/>
                <a:sym typeface="+mn-lt"/>
              </a:rPr>
              <a:t>四川美食地域特色</a:t>
            </a:r>
            <a:endParaRPr lang="zh-CN" altLang="en-US" sz="6000" spc="0" dirty="0">
              <a:solidFill>
                <a:schemeClr val="tx1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字体圈欣意冠黑体" panose="00000500000000000000" charset="-122"/>
              <a:sym typeface="+mn-lt"/>
            </a:endParaRPr>
          </a:p>
        </p:txBody>
      </p:sp>
      <p:sp>
        <p:nvSpPr>
          <p:cNvPr id="7" name="Text2">
            <a:extLst>
              <a:ext uri="{FF2B5EF4-FFF2-40B4-BE49-F238E27FC236}">
                <a16:creationId xmlns:a16="http://schemas.microsoft.com/office/drawing/2014/main" id="{B82CBA0D-4C88-DFB1-887F-5265D3D8AD4B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589280" y="4464685"/>
            <a:ext cx="11013440" cy="1176655"/>
          </a:xfrm>
          <a:prstGeom prst="rect">
            <a:avLst/>
          </a:prstGeom>
          <a:noFill/>
        </p:spPr>
        <p:txBody>
          <a:bodyPr wrap="square" rtlCol="0" anchor="t" anchorCtr="0">
            <a:normAutofit/>
          </a:bodyPr>
          <a:lstStyle/>
          <a:p>
            <a:pPr algn="ctr"/>
            <a:r>
              <a:rPr lang="en-US" sz="1400">
                <a:solidFill>
                  <a:schemeClr val="bg2"/>
                </a:solidFill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Sichuan cuisine regional characteristics</a:t>
            </a:r>
            <a:endParaRPr lang="en-US" sz="1400" dirty="0">
              <a:solidFill>
                <a:schemeClr val="bg2"/>
              </a:solidFill>
              <a:uFillTx/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+mn-ea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4535E7EF-B2D4-C2F8-F3E8-AD5B146AFF17}"/>
              </a:ext>
            </a:extLst>
          </p:cNvPr>
          <p:cNvSpPr/>
          <p:nvPr/>
        </p:nvSpPr>
        <p:spPr>
          <a:xfrm>
            <a:off x="5205095" y="1188085"/>
            <a:ext cx="1721485" cy="1721485"/>
          </a:xfrm>
          <a:prstGeom prst="ellipse">
            <a:avLst/>
          </a:prstGeom>
          <a:solidFill>
            <a:schemeClr val="tx1"/>
          </a:solidFill>
          <a:ln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Text3">
            <a:extLst>
              <a:ext uri="{FF2B5EF4-FFF2-40B4-BE49-F238E27FC236}">
                <a16:creationId xmlns:a16="http://schemas.microsoft.com/office/drawing/2014/main" id="{F66E2B3C-75E8-1FB0-6509-BDB0F2A45E1B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5205095" y="1162050"/>
            <a:ext cx="1782445" cy="1703705"/>
          </a:xfrm>
          <a:prstGeom prst="rect">
            <a:avLst/>
          </a:prstGeom>
          <a:noFill/>
        </p:spPr>
        <p:txBody>
          <a:bodyPr wrap="square" rtlCol="0" anchor="ctr">
            <a:norm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</a:pPr>
            <a:r>
              <a:rPr lang="en-US" altLang="zh-CN" sz="7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7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30DC45C4-7DA9-FA23-E8B4-DA5BDF40F4C8}"/>
              </a:ext>
            </a:extLst>
          </p:cNvPr>
          <p:cNvSpPr/>
          <p:nvPr/>
        </p:nvSpPr>
        <p:spPr>
          <a:xfrm>
            <a:off x="796805" y="534127"/>
            <a:ext cx="452876" cy="271112"/>
          </a:xfrm>
          <a:custGeom>
            <a:avLst/>
            <a:gdLst>
              <a:gd name="connsiteX0" fmla="*/ 464659 w 775847"/>
              <a:gd name="connsiteY0" fmla="*/ 0 h 464457"/>
              <a:gd name="connsiteX1" fmla="*/ 620253 w 775847"/>
              <a:gd name="connsiteY1" fmla="*/ 0 h 464457"/>
              <a:gd name="connsiteX2" fmla="*/ 775847 w 775847"/>
              <a:gd name="connsiteY2" fmla="*/ 232229 h 464457"/>
              <a:gd name="connsiteX3" fmla="*/ 620253 w 775847"/>
              <a:gd name="connsiteY3" fmla="*/ 464457 h 464457"/>
              <a:gd name="connsiteX4" fmla="*/ 464659 w 775847"/>
              <a:gd name="connsiteY4" fmla="*/ 464457 h 464457"/>
              <a:gd name="connsiteX5" fmla="*/ 620253 w 775847"/>
              <a:gd name="connsiteY5" fmla="*/ 232229 h 464457"/>
              <a:gd name="connsiteX6" fmla="*/ 232601 w 775847"/>
              <a:gd name="connsiteY6" fmla="*/ 0 h 464457"/>
              <a:gd name="connsiteX7" fmla="*/ 388195 w 775847"/>
              <a:gd name="connsiteY7" fmla="*/ 0 h 464457"/>
              <a:gd name="connsiteX8" fmla="*/ 543789 w 775847"/>
              <a:gd name="connsiteY8" fmla="*/ 232229 h 464457"/>
              <a:gd name="connsiteX9" fmla="*/ 388195 w 775847"/>
              <a:gd name="connsiteY9" fmla="*/ 464457 h 464457"/>
              <a:gd name="connsiteX10" fmla="*/ 232601 w 775847"/>
              <a:gd name="connsiteY10" fmla="*/ 464457 h 464457"/>
              <a:gd name="connsiteX11" fmla="*/ 388195 w 775847"/>
              <a:gd name="connsiteY11" fmla="*/ 232229 h 464457"/>
              <a:gd name="connsiteX12" fmla="*/ 0 w 775847"/>
              <a:gd name="connsiteY12" fmla="*/ 0 h 464457"/>
              <a:gd name="connsiteX13" fmla="*/ 155594 w 775847"/>
              <a:gd name="connsiteY13" fmla="*/ 0 h 464457"/>
              <a:gd name="connsiteX14" fmla="*/ 311188 w 775847"/>
              <a:gd name="connsiteY14" fmla="*/ 232229 h 464457"/>
              <a:gd name="connsiteX15" fmla="*/ 155594 w 775847"/>
              <a:gd name="connsiteY15" fmla="*/ 464457 h 464457"/>
              <a:gd name="connsiteX16" fmla="*/ 0 w 775847"/>
              <a:gd name="connsiteY16" fmla="*/ 464457 h 464457"/>
              <a:gd name="connsiteX17" fmla="*/ 155594 w 775847"/>
              <a:gd name="connsiteY17" fmla="*/ 232229 h 464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75847" h="464457">
                <a:moveTo>
                  <a:pt x="464659" y="0"/>
                </a:moveTo>
                <a:lnTo>
                  <a:pt x="620253" y="0"/>
                </a:lnTo>
                <a:lnTo>
                  <a:pt x="775847" y="232229"/>
                </a:lnTo>
                <a:lnTo>
                  <a:pt x="620253" y="464457"/>
                </a:lnTo>
                <a:lnTo>
                  <a:pt x="464659" y="464457"/>
                </a:lnTo>
                <a:lnTo>
                  <a:pt x="620253" y="232229"/>
                </a:lnTo>
                <a:close/>
                <a:moveTo>
                  <a:pt x="232601" y="0"/>
                </a:moveTo>
                <a:lnTo>
                  <a:pt x="388195" y="0"/>
                </a:lnTo>
                <a:lnTo>
                  <a:pt x="543789" y="232229"/>
                </a:lnTo>
                <a:lnTo>
                  <a:pt x="388195" y="464457"/>
                </a:lnTo>
                <a:lnTo>
                  <a:pt x="232601" y="464457"/>
                </a:lnTo>
                <a:lnTo>
                  <a:pt x="388195" y="232229"/>
                </a:lnTo>
                <a:close/>
                <a:moveTo>
                  <a:pt x="0" y="0"/>
                </a:moveTo>
                <a:lnTo>
                  <a:pt x="155594" y="0"/>
                </a:lnTo>
                <a:lnTo>
                  <a:pt x="311188" y="232229"/>
                </a:lnTo>
                <a:lnTo>
                  <a:pt x="155594" y="464457"/>
                </a:lnTo>
                <a:lnTo>
                  <a:pt x="0" y="464457"/>
                </a:lnTo>
                <a:lnTo>
                  <a:pt x="155594" y="232229"/>
                </a:lnTo>
                <a:close/>
              </a:path>
            </a:pathLst>
          </a:custGeom>
          <a:gradFill flip="none" rotWithShape="1"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FA3322F2-B806-F70C-BE65-24F91E91C866}"/>
              </a:ext>
            </a:extLst>
          </p:cNvPr>
          <p:cNvSpPr/>
          <p:nvPr/>
        </p:nvSpPr>
        <p:spPr>
          <a:xfrm flipH="1">
            <a:off x="10974964" y="6066247"/>
            <a:ext cx="452876" cy="271112"/>
          </a:xfrm>
          <a:custGeom>
            <a:avLst/>
            <a:gdLst>
              <a:gd name="connsiteX0" fmla="*/ 464659 w 775847"/>
              <a:gd name="connsiteY0" fmla="*/ 0 h 464457"/>
              <a:gd name="connsiteX1" fmla="*/ 620253 w 775847"/>
              <a:gd name="connsiteY1" fmla="*/ 0 h 464457"/>
              <a:gd name="connsiteX2" fmla="*/ 775847 w 775847"/>
              <a:gd name="connsiteY2" fmla="*/ 232229 h 464457"/>
              <a:gd name="connsiteX3" fmla="*/ 620253 w 775847"/>
              <a:gd name="connsiteY3" fmla="*/ 464457 h 464457"/>
              <a:gd name="connsiteX4" fmla="*/ 464659 w 775847"/>
              <a:gd name="connsiteY4" fmla="*/ 464457 h 464457"/>
              <a:gd name="connsiteX5" fmla="*/ 620253 w 775847"/>
              <a:gd name="connsiteY5" fmla="*/ 232229 h 464457"/>
              <a:gd name="connsiteX6" fmla="*/ 232601 w 775847"/>
              <a:gd name="connsiteY6" fmla="*/ 0 h 464457"/>
              <a:gd name="connsiteX7" fmla="*/ 388195 w 775847"/>
              <a:gd name="connsiteY7" fmla="*/ 0 h 464457"/>
              <a:gd name="connsiteX8" fmla="*/ 543789 w 775847"/>
              <a:gd name="connsiteY8" fmla="*/ 232229 h 464457"/>
              <a:gd name="connsiteX9" fmla="*/ 388195 w 775847"/>
              <a:gd name="connsiteY9" fmla="*/ 464457 h 464457"/>
              <a:gd name="connsiteX10" fmla="*/ 232601 w 775847"/>
              <a:gd name="connsiteY10" fmla="*/ 464457 h 464457"/>
              <a:gd name="connsiteX11" fmla="*/ 388195 w 775847"/>
              <a:gd name="connsiteY11" fmla="*/ 232229 h 464457"/>
              <a:gd name="connsiteX12" fmla="*/ 0 w 775847"/>
              <a:gd name="connsiteY12" fmla="*/ 0 h 464457"/>
              <a:gd name="connsiteX13" fmla="*/ 155594 w 775847"/>
              <a:gd name="connsiteY13" fmla="*/ 0 h 464457"/>
              <a:gd name="connsiteX14" fmla="*/ 311188 w 775847"/>
              <a:gd name="connsiteY14" fmla="*/ 232229 h 464457"/>
              <a:gd name="connsiteX15" fmla="*/ 155594 w 775847"/>
              <a:gd name="connsiteY15" fmla="*/ 464457 h 464457"/>
              <a:gd name="connsiteX16" fmla="*/ 0 w 775847"/>
              <a:gd name="connsiteY16" fmla="*/ 464457 h 464457"/>
              <a:gd name="connsiteX17" fmla="*/ 155594 w 775847"/>
              <a:gd name="connsiteY17" fmla="*/ 232229 h 464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775847" h="464457">
                <a:moveTo>
                  <a:pt x="464659" y="0"/>
                </a:moveTo>
                <a:lnTo>
                  <a:pt x="620253" y="0"/>
                </a:lnTo>
                <a:lnTo>
                  <a:pt x="775847" y="232229"/>
                </a:lnTo>
                <a:lnTo>
                  <a:pt x="620253" y="464457"/>
                </a:lnTo>
                <a:lnTo>
                  <a:pt x="464659" y="464457"/>
                </a:lnTo>
                <a:lnTo>
                  <a:pt x="620253" y="232229"/>
                </a:lnTo>
                <a:close/>
                <a:moveTo>
                  <a:pt x="232601" y="0"/>
                </a:moveTo>
                <a:lnTo>
                  <a:pt x="388195" y="0"/>
                </a:lnTo>
                <a:lnTo>
                  <a:pt x="543789" y="232229"/>
                </a:lnTo>
                <a:lnTo>
                  <a:pt x="388195" y="464457"/>
                </a:lnTo>
                <a:lnTo>
                  <a:pt x="232601" y="464457"/>
                </a:lnTo>
                <a:lnTo>
                  <a:pt x="388195" y="232229"/>
                </a:lnTo>
                <a:close/>
                <a:moveTo>
                  <a:pt x="0" y="0"/>
                </a:moveTo>
                <a:lnTo>
                  <a:pt x="155594" y="0"/>
                </a:lnTo>
                <a:lnTo>
                  <a:pt x="311188" y="232229"/>
                </a:lnTo>
                <a:lnTo>
                  <a:pt x="155594" y="464457"/>
                </a:lnTo>
                <a:lnTo>
                  <a:pt x="0" y="464457"/>
                </a:lnTo>
                <a:lnTo>
                  <a:pt x="155594" y="232229"/>
                </a:lnTo>
                <a:close/>
              </a:path>
            </a:pathLst>
          </a:custGeom>
          <a:gradFill flip="none" rotWithShape="1">
            <a:gsLst>
              <a:gs pos="0">
                <a:schemeClr val="tx2"/>
              </a:gs>
              <a:gs pos="100000">
                <a:schemeClr val="tx2">
                  <a:alpha val="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</p:spTree>
    <p:custDataLst>
      <p:custData r:id="rId1"/>
      <p:custData r:id="rId2"/>
      <p:tags r:id="rId3"/>
    </p:custDataLst>
    <p:extLst>
      <p:ext uri="{BB962C8B-B14F-4D97-AF65-F5344CB8AC3E}">
        <p14:creationId xmlns:p14="http://schemas.microsoft.com/office/powerpoint/2010/main" val="19178582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LOG_DOCUMENT_ID" val="1ad03fa0fd374b4e92697af232518962"/>
  <p:tag name="AIGCCREATORID" val="AIGC生成内容仅供参考-2024/10/26 22:03:25 -2620141"/>
  <p:tag name="TAG_IS_CUSTEMPLATE" val="False"/>
  <p:tag name="TAG_COVER_TYPE" val="插图"/>
  <p:tag name="TAG_COVER_THEME_COLOR" val="橙色"/>
  <p:tag name="TAG_PRESENTATION_IMAGESTYLE" val="科技"/>
  <p:tag name="TAG_CHATPPT_ID" val="02cd66cc50d24bbe87febcbd93553a32"/>
  <p:tag name="TAG_PRESENTATION_TEMPLATE" val="{&quot;image&quot;:&quot;https://image.yoojober.com/chatppt/2024-10/99e584d9e5627a28860cd974bdce3ac7.jpg&quot;,&quot;sub_images&quot;:[],&quot;title&quot;:&quot;\u56DB\u5DDD\u7F8E\u98DF\u6587\u5316\u63A2\u79D8&quot;,&quot;style&quot;:&quot;\u79D1\u6280&quot;,&quot;template_type&quot;:&quot;\u63D2\u56FE&quot;,&quot;isVector&quot;:false,&quot;color&quot;:&quot;\u6A59\u8272&quot;,&quot;colorList&quot;:[&quot;#442008&quot;,&quot;#FFFFFF&quot;,&quot;#442008&quot;,&quot;#38251B&quot;,&quot;#F9F9F9&quot;,&quot;#FD7100&quot;,&quot;#FF8726&quot;,&quot;#FF8724&quot;,&quot;#DD8C7B&quot;,&quot;#F97F43&quot;,&quot;#000D10&quot;,&quot;#00252E&quot;],&quot;scene&quot;:&quot;normal&quot;,&quot;group&quot;:&quot;group_8&quot;,&quot;cover_id&quot;:&quot;qEAy9jHzk78K&quot;,&quot;end_id&quot;:&quot;3dnyEUS3YdG7&quot;,&quot;catalog_id&quot;:&quot;7Wh3qRWfQVGd&quot;,&quot;chapter_id&quot;:&quot;tMgwp4hTXadc&quot;,&quot;content_ids&quot;:[],&quot;picture_url&quot;:&quot;&quot;,&quot;isuse&quot;:true,&quot;theme_colors&quot;:[],&quot;company&quot;:&quot;&quot;,&quot;logo_left&quot;:false,&quot;logoLight&quot;:&quot;&quot;,&quot;logoDark&quot;:&quot;&quot;,&quot;school&quot;:&quot;&quot;,&quot;isCollect&quot;:false,&quot;data_id&quot;:&quot;f020177779c09f1da4a5c528aae72196&quot;,&quot;userName&quot;:&quot;\u70AB\u9177\u5C11\u5E74\uD83D\uDC36\uD83D\uDE801486&quot;,&quot;authorName&quot;:&quot;&quot;}"/>
  <p:tag name="TAG_PRESENTATION_SCENE" val="normal"/>
  <p:tag name="YOO_PPT_THEMETITLE" val="四川美食文化探秘"/>
  <p:tag name="YOO_PPT_THEMEWORD" val="我的家乡四川"/>
  <p:tag name="TAG_PRESENTATION_STYLE" val="科技"/>
  <p:tag name="YOO_CHATPPT" val="1"/>
  <p:tag name="TAG_CHATPAGE_CATLOG_NUM" val="4"/>
  <p:tag name="YOO_PROTECTION_DATA" val="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  <p:tag name="YOO_CHAT_DIAGRAM_SHAPETYPE" val="YOO_CHAT_DIAGRAM_NUM"/>
  <p:tag name="YOO_CHAT_DIAGRAM_ID" val="45cce073-31b6-4e6b-9772-cc8e4a8b646a"/>
  <p:tag name="YOO_CHAT_DIAGRAM_ALIGN" val="HLeftAlign"/>
  <p:tag name="YOO_CHAT_DIAGRAM_GROUP" val="4"/>
  <p:tag name="TAG_CONTENT_GROUPINDEX" val="4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  <p:tag name="TAG_CONTENT_DIAGRAM_INDEX" val="5d091d777da4401b8d75195e2a4e7340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ONTENT_TYPE" val="二级大纲3"/>
  <p:tag name="YOO_CHATPAGE_TYPE" val="YOO_CHATPAGE_MULTCONTENT"/>
  <p:tag name="YOO_CHATPAGE_CATLOG" val="四川美食地域特色"/>
  <p:tag name="AIGCCREATORID" val="AIGC生成内容仅供参考-2024/10/26 22:04:44 -2620141"/>
  <p:tag name="YOO_PROTECTION_DATA" val="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  <p:tag name="TAG_CONTENT_DIAGRAM_INDEX" val="86da22359d6f4fab8b5e95e978bea1c6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1"/>
  <p:tag name="TAG_CONTENT_DIAGRAM_INDEX" val="6a98215bcd8a4585b0b137a603e198b6"/>
  <p:tag name="TAG_CONTENT_SUBINDEX" val="1"/>
  <p:tag name="YOO_CHATSHAPE_LINK" val="sp:子标题1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1"/>
  <p:tag name="TAG_CONTENT_DIAGRAM_INDEX" val="6a98215bcd8a4585b0b137a603e198b6"/>
  <p:tag name="TAG_CONTENT_SUBINDEX" val="2"/>
  <p:tag name="YOO_CHATSHAPE_LINK" val="sp:子标题2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1"/>
  <p:tag name="TAG_CONTENT_DIAGRAM_INDEX" val="6a98215bcd8a4585b0b137a603e198b6"/>
  <p:tag name="TAG_CONTENT_SUBINDEX" val="3"/>
  <p:tag name="YOO_CHATSHAPE_LINK" val="sp:子标题3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PAGEDECORATE"/>
  <p:tag name="TAG_CONTENT_DIAGRAM_INDEX" val="86da22359d6f4fab8b5e95e978bea1c6"/>
  <p:tag name="TAG_CONTENT_SUBINDEX" val="1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PAGEDECORATE"/>
  <p:tag name="TAG_CONTENT_DIAGRAM_INDEX" val="86da22359d6f4fab8b5e95e978bea1c6"/>
  <p:tag name="TAG_CONTENT_SUBINDEX" val="1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1"/>
  <p:tag name="TAG_CONTENT_DIAGRAM_INDEX" val="6a98215bcd8a4585b0b137a603e198b6"/>
  <p:tag name="TAG_CONTENT_SUBINDEX" val="1"/>
  <p:tag name="YOO_CHATSHAPE_LINK" val="sp:子标题1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1"/>
  <p:tag name="TAG_CONTENT_DIAGRAM_INDEX" val="6a98215bcd8a4585b0b137a603e198b6"/>
  <p:tag name="TAG_CONTENT_SUBINDEX" val="2"/>
  <p:tag name="YOO_CHATSHAPE_LINK" val="sp:子标题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TAG_CHATPAGE_CATLOG_DETAIL"/>
  <p:tag name="YOO_CHAT_DIAGRAM_SHAPETYPE" val="YOO_CHATSHAPE_DIAGRAM_SUBTITLE"/>
  <p:tag name="YOO_CHAT_DIAGRAM_ID" val="45cce073-31b6-4e6b-9772-cc8e4a8b646a"/>
  <p:tag name="YOO_CHAT_DIAGRAM_ALIGN" val="HLeftAlign"/>
  <p:tag name="YOO_CHAT_DIAGRAM_GROUP" val="2"/>
  <p:tag name="TAG_CONTENT_GROUPINDEX" val="2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1"/>
  <p:tag name="TAG_CONTENT_DIAGRAM_INDEX" val="6a98215bcd8a4585b0b137a603e198b6"/>
  <p:tag name="TAG_CONTENT_SUBINDEX" val="3"/>
  <p:tag name="YOO_CHATSHAPE_LINK" val="sp:子标题3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  <p:tag name="TAG_CONTENT_GROUPINDEX" val="1"/>
  <p:tag name="TAG_CONTENT_DIAGRAM_INDEX" val="6a98215bcd8a4585b0b137a603e198b6"/>
  <p:tag name="TAG_CONTENT_SUBINDEX" val="1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  <p:tag name="TAG_CONTENT_GROUPINDEX" val="1"/>
  <p:tag name="TAG_CONTENT_DIAGRAM_INDEX" val="6a98215bcd8a4585b0b137a603e198b6"/>
  <p:tag name="TAG_CONTENT_SUBINDEX" val="2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  <p:tag name="TAG_CONTENT_GROUPINDEX" val="1"/>
  <p:tag name="TAG_CONTENT_DIAGRAM_INDEX" val="6a98215bcd8a4585b0b137a603e198b6"/>
  <p:tag name="TAG_CONTENT_SUBINDEX" val="3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1"/>
  <p:tag name="TAG_CONTENT_DIAGRAM_INDEX" val="6a98215bcd8a4585b0b137a603e198b6"/>
  <p:tag name="TAG_CONTENT_SUBINDEX" val="1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1"/>
  <p:tag name="TAG_CONTENT_DIAGRAM_INDEX" val="6a98215bcd8a4585b0b137a603e198b6"/>
  <p:tag name="TAG_CONTENT_SUBINDEX" val="1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2"/>
  <p:tag name="TAG_CONTENT_DIAGRAM_INDEX" val="6a98215bcd8a4585b0b137a603e198b6"/>
  <p:tag name="TAG_CONTENT_SUBINDEX" val="2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2"/>
  <p:tag name="TAG_CONTENT_DIAGRAM_INDEX" val="6a98215bcd8a4585b0b137a603e198b6"/>
  <p:tag name="TAG_CONTENT_SUBINDEX" val="2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3"/>
  <p:tag name="TAG_CONTENT_DIAGRAM_INDEX" val="6a98215bcd8a4585b0b137a603e198b6"/>
  <p:tag name="TAG_CONTENT_SUBINDEX" val="3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3"/>
  <p:tag name="TAG_CONTENT_DIAGRAM_INDEX" val="6a98215bcd8a4585b0b137a603e198b6"/>
  <p:tag name="TAG_CONTENT_SUBINDEX" val="3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ITEM"/>
  <p:tag name="YOO_CHAT_DIAGRAM_SHAPETYPE" val="YOO_CHATSHAPE_DIAGRAM_TITLE"/>
  <p:tag name="YOO_CHAT_DIAGRAM_ID" val="45cce073-31b6-4e6b-9772-cc8e4a8b646a"/>
  <p:tag name="YOO_CHAT_DIAGRAM_ALIGN" val="HLeftAlign"/>
  <p:tag name="YOO_CHAT_DIAGRAM_GROUP" val="2"/>
  <p:tag name="TAG_CONTENT_GROUPINDEX" val="2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ICON_CODE" val="&lt;svg width=&quot;48&quot; height=&quot;48&quot; viewBox=&quot;0 0 48 48&quot; fill=&quot;none&quot; xmlns=&quot;http://www.w3.org/2000/svg&quot;&gt;&#10;&lt;rect x=&quot;6&quot; y=&quot;6&quot; width=&quot;36&quot; height=&quot;36&quot; rx=&quot;3&quot; fill=&quot;#2F88FF&quot; stroke=&quot;black&quot; stroke-width=&quot;4&quot; stroke-linejoin=&quot;round&quot;/&gt;&#10;&lt;path d=&quot;M6 28L24 28&quot; stroke=&quot;white&quot; stroke-width=&quot;4&quot; stroke-linecap=&quot;round&quot; stroke-linejoin=&quot;round&quot;/&gt;&#10;&lt;path d=&quot;M24 20H42&quot; stroke=&quot;white&quot; stroke-width=&quot;4&quot; stroke-linecap=&quot;round&quot; stroke-linejoin=&quot;round&quot;/&gt;&#10;&lt;path d=&quot;M6 25V31&quot; stroke=&quot;black&quot; stroke-width=&quot;4&quot; stroke-linecap=&quot;round&quot; stroke-linejoin=&quot;round&quot;/&gt;&#10;&lt;path d=&quot;M42 17V23&quot; stroke=&quot;black&quot; stroke-width=&quot;4&quot; stroke-linecap=&quot;round&quot; stroke-linejoin=&quot;round&quot;/&gt;&#10;&lt;path d=&quot;M24 42V6&quot; stroke=&quot;white&quot; stroke-width=&quot;4&quot; stroke-linecap=&quot;round&quot; stroke-linejoin=&quot;round&quot;/&gt;&#10;&lt;path d=&quot;M21 6H27&quot; stroke=&quot;black&quot; stroke-width=&quot;4&quot; stroke-linecap=&quot;round&quot; stroke-linejoin=&quot;round&quot;/&gt;&#10;&lt;path d=&quot;M21 42H27&quot; stroke=&quot;black&quot; stroke-width=&quot;4&quot; stroke-linecap=&quot;round&quot; stroke-linejoin=&quot;round&quot;/&gt;&#10;&lt;/svg&gt;"/>
  <p:tag name="YOO_CHATSHAPE_ICON_STRING" val="[川东山区农家菜]"/>
  <p:tag name="YOO_CHATSHAPE_TYPE" val="YOO_CHATSHAPE_ICON"/>
  <p:tag name="TAG_CONTENT_GROUPINDEX" val="1"/>
  <p:tag name="TAG_CONTENT_DIAGRAM_INDEX" val="6a98215bcd8a4585b0b137a603e198b6"/>
  <p:tag name="TAG_CONTENT_SUBINDEX" val="1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ICON_CODE" val="&lt;svg width=&quot;48&quot; height=&quot;48&quot; viewBox=&quot;0 0 48 48&quot; fill=&quot;none&quot; xmlns=&quot;http://www.w3.org/2000/svg&quot;&gt;&#10;&lt;path d=&quot;M41.9999 24H5.99994&quot; stroke=&quot;black&quot; stroke-width=&quot;4&quot; stroke-linecap=&quot;round&quot; stroke-linejoin=&quot;round&quot;/&gt;&#10;&lt;path d=&quot;M30 12L42 24L30 36&quot; stroke=&quot;black&quot; stroke-width=&quot;4&quot; stroke-linecap=&quot;round&quot; stroke-linejoin=&quot;round&quot;/&gt;&#10;&lt;/svg&gt;"/>
  <p:tag name="YOO_CHATSHAPE_ICON_STRING" val="[川东山区农家菜]"/>
  <p:tag name="YOO_CHATSHAPE_TYPE" val="YOO_CHATSHAPE_ICON"/>
  <p:tag name="TAG_CONTENT_GROUPINDEX" val="2"/>
  <p:tag name="TAG_CONTENT_DIAGRAM_INDEX" val="6a98215bcd8a4585b0b137a603e198b6"/>
  <p:tag name="TAG_CONTENT_SUBINDEX" val="2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ICON_CODE" val="&lt;svg width=&quot;48&quot; height=&quot;48&quot; viewBox=&quot;0 0 48 48&quot; fill=&quot;none&quot; xmlns=&quot;http://www.w3.org/2000/svg&quot;&gt;&#10;&lt;path d=&quot;M36 4V43.5&quot; stroke=&quot;black&quot; stroke-width=&quot;4&quot; stroke-linecap=&quot;round&quot; stroke-linejoin=&quot;round&quot;/&gt;&#10;&lt;path d=&quot;M7 4H23L7 20H23&quot; stroke=&quot;black&quot; stroke-width=&quot;4&quot; stroke-linecap=&quot;round&quot; stroke-linejoin=&quot;round&quot;/&gt;&#10;&lt;path d=&quot;M7 44L15.2759 28L23 44&quot; stroke=&quot;black&quot; stroke-width=&quot;4&quot; stroke-linecap=&quot;round&quot; stroke-linejoin=&quot;round&quot;/&gt;&#10;&lt;path d=&quot;M44 36L36 44L28 36&quot; stroke=&quot;black&quot; stroke-width=&quot;4&quot; stroke-linecap=&quot;round&quot; stroke-linejoin=&quot;round&quot;/&gt;&#10;&lt;/svg&gt;"/>
  <p:tag name="YOO_CHATSHAPE_ICON_STRING" val="[川东山区农家菜]"/>
  <p:tag name="YOO_CHATSHAPE_TYPE" val="YOO_CHATSHAPE_ICON"/>
  <p:tag name="TAG_CONTENT_GROUPINDEX" val="3"/>
  <p:tag name="TAG_CONTENT_DIAGRAM_INDEX" val="6a98215bcd8a4585b0b137a603e198b6"/>
  <p:tag name="TAG_CONTENT_SUBINDEX" val="3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NUM" val="4"/>
  <p:tag name="YOO_CHATPAGE_TYPE" val="YOO_CHATPAGE_CHATPER"/>
  <p:tag name="AIGCCREATORID" val="AIGC生成内容仅供参考-2024/10/26 22:04:44 -2620141"/>
  <p:tag name="YOO_PROTECTION_DATA" val="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HATSHAPE_SUBTITLE_TYPE" val="TAG_CHATSHAPE_SUBTITLE_ENGLISH"/>
  <p:tag name="YOO_CHATSHAPE_TYPE" val="YOO_CHATSHAPE_SUBTITLE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ONTENT_TYPE" val="1标题1内容0图"/>
  <p:tag name="YOO_CHATPAGE_TYPE" val="YOO_CHATPAGE_CONTENT"/>
  <p:tag name="YOO_CHATPPT_CONTENT" val="1"/>
  <p:tag name="YOO_CHATPAGE_CATLOG" val="四川美食文化传承发展"/>
  <p:tag name="AIGCCREATORID" val="AIGC生成内容仅供参考-2024/10/26 22:04:44 -2620141"/>
  <p:tag name="YOO_PROTECTION_DATA" val="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NormalSp"/>
  <p:tag name="TAG_CONTENT_DIAGRAM_INDEX" val="8e439f95bf7446d6adb1f4dc8f07d528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NormalSp"/>
  <p:tag name="TAG_CONTENT_DIAGRAM_INDEX" val="8e439f95bf7446d6adb1f4dc8f07d52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  <p:tag name="YOO_CHAT_DIAGRAM_SHAPETYPE" val="YOO_CHAT_DIAGRAM_NUM"/>
  <p:tag name="YOO_CHAT_DIAGRAM_ID" val="45cce073-31b6-4e6b-9772-cc8e4a8b646a"/>
  <p:tag name="YOO_CHAT_DIAGRAM_ALIGN" val="HLeftAlign"/>
  <p:tag name="YOO_CHAT_DIAGRAM_GROUP" val="2"/>
  <p:tag name="TAG_CONTENT_GROUPINDEX" val="2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  <p:tag name="TAG_CONTENT_DIAGRAM_INDEX" val="8e439f95bf7446d6adb1f4dc8f07d528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ONTENT"/>
  <p:tag name="TAG_CONTENT_DIAGRAM_INDEX" val="8e439f95bf7446d6adb1f4dc8f07d528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ONTENT_TYPE" val="二级大纲2"/>
  <p:tag name="YOO_CHATPAGE_TYPE" val="YOO_CHATPAGE_MULTCONTENT"/>
  <p:tag name="YOO_CHATPAGE_CATLOG" val="四川美食文化传承发展"/>
  <p:tag name="AIGCCREATORID" val="AIGC生成内容仅供参考-2024/10/26 22:04:44 -2620141"/>
  <p:tag name="YOO_PROTECTION_DATA" val="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1"/>
  <p:tag name="TAG_CONTENT_DIAGRAM_INDEX" val="9a17dc9aa0b1479397598ec8d35a8a9d"/>
  <p:tag name="TAG_CONTENT_SUBINDEX" val="1"/>
  <p:tag name="YOO_CHATSHAPE_LINK" val="sp:子标题1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  <p:tag name="TAG_CONTENT_GROUPINDEX" val="1"/>
  <p:tag name="TAG_CONTENT_DIAGRAM_INDEX" val="9a17dc9aa0b1479397598ec8d35a8a9d"/>
  <p:tag name="TAG_CONTENT_SUBINDEX" val="1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1"/>
  <p:tag name="TAG_CONTENT_DIAGRAM_INDEX" val="9a17dc9aa0b1479397598ec8d35a8a9d"/>
  <p:tag name="TAG_CONTENT_SUBINDEX" val="1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1"/>
  <p:tag name="TAG_CONTENT_DIAGRAM_INDEX" val="9a17dc9aa0b1479397598ec8d35a8a9d"/>
  <p:tag name="TAG_CONTENT_SUBINDEX" val="1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2"/>
  <p:tag name="TAG_CONTENT_DIAGRAM_INDEX" val="9a17dc9aa0b1479397598ec8d35a8a9d"/>
  <p:tag name="TAG_CONTENT_SUBINDEX" val="2"/>
  <p:tag name="YOO_CHATSHAPE_LINK" val="sp:子标题2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  <p:tag name="TAG_CONTENT_GROUPINDEX" val="2"/>
  <p:tag name="TAG_CONTENT_DIAGRAM_INDEX" val="9a17dc9aa0b1479397598ec8d35a8a9d"/>
  <p:tag name="TAG_CONTENT_SUBINDEX" val="2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2"/>
  <p:tag name="TAG_CONTENT_DIAGRAM_INDEX" val="9a17dc9aa0b1479397598ec8d35a8a9d"/>
  <p:tag name="TAG_CONTENT_SUBINDEX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TAG_CHATPAGE_CATLOG_DETAIL"/>
  <p:tag name="YOO_CHAT_DIAGRAM_SHAPETYPE" val="YOO_CHATSHAPE_DIAGRAM_SUBTITLE"/>
  <p:tag name="YOO_CHAT_DIAGRAM_ID" val="45cce073-31b6-4e6b-9772-cc8e4a8b646a"/>
  <p:tag name="YOO_CHAT_DIAGRAM_ALIGN" val="HLeftAlign"/>
  <p:tag name="YOO_CHAT_DIAGRAM_GROUP" val="3"/>
  <p:tag name="TAG_CONTENT_GROUPINDEX" val="3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2"/>
  <p:tag name="TAG_CONTENT_DIAGRAM_INDEX" val="9a17dc9aa0b1479397598ec8d35a8a9d"/>
  <p:tag name="TAG_CONTENT_SUBINDEX" val="2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  <p:tag name="TAG_CONTENT_DIAGRAM_INDEX" val="bafc7043ca984c1ca54d0b183c135784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PAGE_TYPE" val="YOO_CHATPAGE_END"/>
  <p:tag name="AIGCCREATORID" val="AIGC生成内容仅供参考-2024/10/26 22:04:44 -2620141"/>
  <p:tag name="YOO_PROTECTION_DATA" val="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AUTHOR"/>
  <p:tag name="YOO_CHATSHAPE_AUTHOR" val="炫酷少年🐶🚀14..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SUBTITLE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TYPE" val="1"/>
  <p:tag name="KSO_WM_UNIT_TEXT_SHADOW_SCHEMECOLOR_INDEX_BRIGHTNESS" val="-0.25"/>
  <p:tag name="KSO_WM_UNIT_TEXT_SHADOW_SCHEMECOLOR_INDEX" val="6"/>
  <p:tag name="KSO_WM_BEAUTIFY_FLAG" val=""/>
  <p:tag name="YOO_CHATSHAPE_TYPE" val="YOO_CHATSHAPE_DATE"/>
  <p:tag name="YOO_CHATSHAPE_DATE" val="2024/10/26"/>
  <p:tag name="YOO_CHATSHAPE_AUTHOR" val="炫酷少年🐶🚀14..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ITEM"/>
  <p:tag name="YOO_CHAT_DIAGRAM_SHAPETYPE" val="YOO_CHATSHAPE_DIAGRAM_TITLE"/>
  <p:tag name="YOO_CHAT_DIAGRAM_ID" val="45cce073-31b6-4e6b-9772-cc8e4a8b646a"/>
  <p:tag name="YOO_CHAT_DIAGRAM_ALIGN" val="HLeftAlign"/>
  <p:tag name="YOO_CHAT_DIAGRAM_GROUP" val="3"/>
  <p:tag name="TAG_CONTENT_GROUPINDEX" val="3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  <p:tag name="YOO_CHAT_DIAGRAM_SHAPETYPE" val="YOO_CHAT_DIAGRAM_NUM"/>
  <p:tag name="YOO_CHAT_DIAGRAM_ID" val="45cce073-31b6-4e6b-9772-cc8e4a8b646a"/>
  <p:tag name="YOO_CHAT_DIAGRAM_ALIGN" val="HLeftAlign"/>
  <p:tag name="YOO_CHAT_DIAGRAM_GROUP" val="3"/>
  <p:tag name="TAG_CONTENT_GROUPINDEX" val="3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TAG_CHATPAGE_CATLOG_DETAIL"/>
  <p:tag name="YOO_CHAT_DIAGRAM_SHAPETYPE" val="YOO_CHATSHAPE_DIAGRAM_SUBTITLE"/>
  <p:tag name="YOO_CHAT_DIAGRAM_ID" val="45cce073-31b6-4e6b-9772-cc8e4a8b646a"/>
  <p:tag name="YOO_CHAT_DIAGRAM_ALIGN" val="HLeftAlign"/>
  <p:tag name="YOO_CHAT_DIAGRAM_GROUP" val="1"/>
  <p:tag name="TAG_CONTENT_GROUPINDEX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ITEM"/>
  <p:tag name="YOO_CHAT_DIAGRAM_SHAPETYPE" val="YOO_CHATSHAPE_DIAGRAM_TITLE"/>
  <p:tag name="YOO_CHAT_DIAGRAM_ID" val="45cce073-31b6-4e6b-9772-cc8e4a8b646a"/>
  <p:tag name="YOO_CHAT_DIAGRAM_ALIGN" val="HLeftAlign"/>
  <p:tag name="YOO_CHAT_DIAGRAM_GROUP" val="1"/>
  <p:tag name="TAG_CONTENT_GROUPINDEX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  <p:tag name="YOO_CHAT_DIAGRAM_SHAPETYPE" val="YOO_CHAT_DIAGRAM_NUM"/>
  <p:tag name="YOO_CHAT_DIAGRAM_ID" val="45cce073-31b6-4e6b-9772-cc8e4a8b646a"/>
  <p:tag name="YOO_CHAT_DIAGRAM_ALIGN" val="HLeftAlign"/>
  <p:tag name="YOO_CHAT_DIAGRAM_GROUP" val="1"/>
  <p:tag name="TAG_CONTENT_GROUPINDEX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PAGE_TYPE" val="YOO_CHATPAGE_COVER"/>
  <p:tag name="AIGCCREATORID" val="AIGC生成内容仅供参考-2024/10/26 22:04:44 -2620141"/>
  <p:tag name="YOO_PROTECTION_DATA" val="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NUM" val="1"/>
  <p:tag name="YOO_CHATPAGE_TYPE" val="YOO_CHATPAGE_CHATPER"/>
  <p:tag name="AIGCCREATORID" val="AIGC生成内容仅供参考-2024/10/26 22:04:44 -2620141"/>
  <p:tag name="YOO_PROTECTION_DATA" val="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HATSHAPE_SUBTITLE_TYPE" val="TAG_CHATSHAPE_SUBTITLE_ENGLISH"/>
  <p:tag name="YOO_CHATSHAPE_TYPE" val="YOO_CHATSHAPE_SUBTITL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ONTENT_TYPE" val="图表"/>
  <p:tag name="YOO_CHATPAGE_TYPE" val="YOO_CHATPAGE_CONTENT"/>
  <p:tag name="YOO_CHATPPT_CONTENT" val="1"/>
  <p:tag name="YOO_CHATPAGE_CATLOG" val="四川美食历史渊源"/>
  <p:tag name="AIGCCREATORID" val="AIGC生成内容仅供参考-2024/10/26 22:04:44 -2620141"/>
  <p:tag name="YOO_PROTECTION_DATA" val="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NormalSp"/>
  <p:tag name="TAG_CONTENT_DIAGRAM_INDEX" val="dbf4936633714eecbca4515a6a054e39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PAGEDECORATE"/>
  <p:tag name="TAG_CONTENT_DIAGRAM_INDEX" val="dbf4936633714eecbca4515a6a054e39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NormalSp"/>
  <p:tag name="TAG_CONTENT_DIAGRAM_INDEX" val="dbf4936633714eecbca4515a6a054e39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NormalSp"/>
  <p:tag name="TAG_CONTENT_DIAGRAM_INDEX" val="dbf4936633714eecbca4515a6a054e39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  <p:tag name="TAG_CONTENT_DIAGRAM_INDEX" val="dbf4936633714eecbca4515a6a054e3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AUTHOR"/>
  <p:tag name="YOO_CHATSHAPE_AUTHOR" val="炫酷少年🐶🚀14.."/>
  <p:tag name="YOO_CHATSHAPE_AUTHOR_NICK" val="炫酷少年🐶🚀14..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ONTENT"/>
  <p:tag name="TAG_CONTENT_DIAGRAM_INDEX" val="dbf4936633714eecbca4515a6a054e39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TABLE_STYLE" val="TopLine"/>
  <p:tag name="YOO_CHATSHAPE_TYPE" val="YOO_CHATSHAPE_TABLE"/>
  <p:tag name="TAG_CONTENT_DIAGRAM_INDEX" val="dbf4936633714eecbca4515a6a054e39"/>
  <p:tag name="TAG_CONTENT_SUBINDEX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ONTENT_TYPE" val="二级大纲2"/>
  <p:tag name="YOO_CHATPAGE_TYPE" val="YOO_CHATPAGE_MULTCONTENT"/>
  <p:tag name="YOO_CHATPAGE_CATLOG" val="四川美食历史渊源"/>
  <p:tag name="AIGCCREATORID" val="AIGC生成内容仅供参考-2024/10/26 22:04:44 -2620141"/>
  <p:tag name="YOO_PROTECTION_DATA" val="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  <p:tag name="TAG_CONTENT_DIAGRAM_INDEX" val="2853add32ed9402a968c3203781ab248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1"/>
  <p:tag name="TAG_CONTENT_DIAGRAM_INDEX" val="9e28d659913d423bafc1e7ae1527818d"/>
  <p:tag name="TAG_CONTENT_SUBINDEX" val="1"/>
  <p:tag name="YOO_CHATSHAPE_LINK" val="sp:子标题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2"/>
  <p:tag name="TAG_CONTENT_DIAGRAM_INDEX" val="9e28d659913d423bafc1e7ae1527818d"/>
  <p:tag name="TAG_CONTENT_SUBINDEX" val="2"/>
  <p:tag name="YOO_CHATSHAPE_LINK" val="sp:子标题2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NormalSp"/>
  <p:tag name="TAG_CONTENT_DIAGRAM_INDEX" val="2853add32ed9402a968c3203781ab248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NormalSp"/>
  <p:tag name="TAG_CONTENT_DIAGRAM_INDEX" val="2853add32ed9402a968c3203781ab248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1"/>
  <p:tag name="TAG_CONTENT_DIAGRAM_INDEX" val="9e28d659913d423bafc1e7ae1527818d"/>
  <p:tag name="TAG_CONTENT_SUBINDEX" val="1"/>
  <p:tag name="YOO_CHATSHAPE_LINK" val="sp:子标题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2"/>
  <p:tag name="TAG_CONTENT_DIAGRAM_INDEX" val="9e28d659913d423bafc1e7ae1527818d"/>
  <p:tag name="TAG_CONTENT_SUBINDEX" val="2"/>
  <p:tag name="YOO_CHATSHAPE_LINK" val="sp:子标题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1"/>
  <p:tag name="TAG_CONTENT_DIAGRAM_INDEX" val="9e28d659913d423bafc1e7ae1527818d"/>
  <p:tag name="TAG_CONTENT_SUBINDEX" val="1"/>
  <p:tag name="YOO_CHATSHAPE_LINK" val="sp:子标题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1"/>
  <p:tag name="TAG_CONTENT_DIAGRAM_INDEX" val="9e28d659913d423bafc1e7ae1527818d"/>
  <p:tag name="TAG_CONTENT_SUBINDEX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1"/>
  <p:tag name="TAG_CONTENT_DIAGRAM_INDEX" val="9e28d659913d423bafc1e7ae1527818d"/>
  <p:tag name="TAG_CONTENT_SUBINDEX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2"/>
  <p:tag name="TAG_CONTENT_DIAGRAM_INDEX" val="9e28d659913d423bafc1e7ae1527818d"/>
  <p:tag name="TAG_CONTENT_SUBINDEX" val="2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2"/>
  <p:tag name="TAG_CONTENT_DIAGRAM_INDEX" val="9e28d659913d423bafc1e7ae1527818d"/>
  <p:tag name="TAG_CONTENT_SUBINDEX" val="2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  <p:tag name="TAG_CONTENT_GROUPINDEX" val="1"/>
  <p:tag name="TAG_CONTENT_DIAGRAM_INDEX" val="9e28d659913d423bafc1e7ae1527818d"/>
  <p:tag name="TAG_CONTENT_SUBINDEX" val="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  <p:tag name="TAG_CONTENT_GROUPINDEX" val="2"/>
  <p:tag name="TAG_CONTENT_DIAGRAM_INDEX" val="9e28d659913d423bafc1e7ae1527818d"/>
  <p:tag name="TAG_CONTENT_SUBINDEX" val="2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ICON_CODE" val="&lt;svg width=&quot;48&quot; height=&quot;48&quot; viewBox=&quot;0 0 48 48&quot; fill=&quot;none&quot; xmlns=&quot;http://www.w3.org/2000/svg&quot;&gt;&#10;&lt;path d=&quot;M42 39V9.00003C42 7.34317 40.6569 6.00003 39 6.00003L9 6C7.34314 6 5.99999 7.34315 6 9.00001L6.00006 39C6.00006 40.6569 7.3432 42 9.00005 42H39C40.6569 42 42 40.6569 42 39Z&quot; fill=&quot;#2F88FF&quot; stroke=&quot;black&quot; stroke-width=&quot;4&quot; stroke-linejoin=&quot;round&quot;/&gt;&#10;&lt;path d=&quot;M23.9994 18.3159L21.1038 24.2264L14.5264 25.1801L19.2911 29.8383L18.1521 36.3159L23.9994 33.1987L29.8479 36.3159L28.7173 29.8383L33.4737 25.1801L26.9328 24.2264L23.9994 18.3159Z&quot; fill=&quot;#43CCF8&quot; stroke=&quot;white&quot; stroke-width=&quot;4&quot; stroke-linejoin=&quot;round&quot;/&gt;&#10;&lt;path d=&quot;M18.3159 12.6316H29.6843&quot; stroke=&quot;white&quot; stroke-width=&quot;4&quot; stroke-linecap=&quot;round&quot; stroke-linejoin=&quot;round&quot;/&gt;&#10;&lt;/svg&gt;"/>
  <p:tag name="YOO_CHATSHAPE_ICON_STRING" val="[近代川菜变革与创新]"/>
  <p:tag name="YOO_CHATSHAPE_TYPE" val="YOO_CHATSHAPE_ICON"/>
  <p:tag name="TAG_CONTENT_GROUPINDEX" val="1"/>
  <p:tag name="TAG_CONTENT_DIAGRAM_INDEX" val="9e28d659913d423bafc1e7ae1527818d"/>
  <p:tag name="TAG_CONTENT_SUBINDEX" val="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NUM" val="2"/>
  <p:tag name="YOO_CHATPAGE_TYPE" val="YOO_CHATPAGE_CHATPER"/>
  <p:tag name="AIGCCREATORID" val="AIGC生成内容仅供参考-2024/10/26 22:04:44 -2620141"/>
  <p:tag name="YOO_PROTECTION_DATA" val="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HATSHAPE_SUBTITLE_TYPE" val="TAG_CHATSHAPE_SUBTITLE_ENGLISH"/>
  <p:tag name="YOO_CHATSHAPE_TYPE" val="YOO_CHATSHAPE_SUBTITLE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HATSHAPE_SUBTITLE_TYPE" val="TAG_CHATSHAPE_SUBTITLE_ENGLISH"/>
  <p:tag name="YOO_CHATSHAPE_TYPE" val="YOO_CHATSHAPE_SUBTITLE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ONTENT_TYPE" val="二级大纲3"/>
  <p:tag name="YOO_CHATPAGE_TYPE" val="YOO_CHATPAGE_MULTCONTENT"/>
  <p:tag name="YOO_CHATPAGE_CATLOG" val="四川美食特色分类"/>
  <p:tag name="AIGCCREATORID" val="AIGC生成内容仅供参考-2024/10/26 22:04:44 -2620141"/>
  <p:tag name="YOO_PROTECTION_DATA" val="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NormalSp"/>
  <p:tag name="TAG_CONTENT_DIAGRAM_INDEX" val="851df84600f048cfbc02f670228c3326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LINK" val="sp:6"/>
  <p:tag name="YOO_CHATSHAPE_TYPE" val="YOO_CHATSHAPE_MASK"/>
  <p:tag name="TAG_CONTENT_GROUPINDEX" val="1"/>
  <p:tag name="TAG_CONTENT_DIAGRAM_INDEX" val="006848e961f84fbb870d201c63b57d5e"/>
  <p:tag name="TAG_CONTENT_SUBINDEX" val="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LINK" val="sp:6"/>
  <p:tag name="YOO_CHATSHAPE_TYPE" val="YOO_CHATSHAPE_CHILDTITLE"/>
  <p:tag name="TAG_CONTENT_GROUPINDEX" val="1"/>
  <p:tag name="TAG_CONTENT_DIAGRAM_INDEX" val="006848e961f84fbb870d201c63b57d5e"/>
  <p:tag name="TAG_CONTENT_SUBINDEX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LINK" val="sp:6"/>
  <p:tag name="YOO_CHATSHAPE_TYPE" val="YOO_CHATSHAPE_CHILDCONTENT"/>
  <p:tag name="TAG_CONTENT_GROUPINDEX" val="1"/>
  <p:tag name="TAG_CONTENT_DIAGRAM_INDEX" val="006848e961f84fbb870d201c63b57d5e"/>
  <p:tag name="TAG_CONTENT_SUBINDEX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LINK" val="sp:6"/>
  <p:tag name="YOO_CHATSHAPE_TYPE" val="YOO_CHATSHAPE_CHILDDECORATE"/>
  <p:tag name="TAG_CONTENT_GROUPINDEX" val="1"/>
  <p:tag name="TAG_CONTENT_DIAGRAM_INDEX" val="006848e961f84fbb870d201c63b57d5e"/>
  <p:tag name="TAG_CONTENT_SUBINDEX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LINK" val="sp:6"/>
  <p:tag name="YOO_CHATSHAPE_TYPE" val="YOO_CHATSHAPE_MASK"/>
  <p:tag name="TAG_CONTENT_GROUPINDEX" val="2"/>
  <p:tag name="TAG_CONTENT_DIAGRAM_INDEX" val="006848e961f84fbb870d201c63b57d5e"/>
  <p:tag name="TAG_CONTENT_SUBINDEX" val="2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LINK" val="sp:6"/>
  <p:tag name="YOO_CHATSHAPE_TYPE" val="YOO_CHATSHAPE_CHILDTITLE"/>
  <p:tag name="TAG_CONTENT_GROUPINDEX" val="2"/>
  <p:tag name="TAG_CONTENT_DIAGRAM_INDEX" val="006848e961f84fbb870d201c63b57d5e"/>
  <p:tag name="TAG_CONTENT_SUBINDEX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TEXT_FILL_TYPE" val="1"/>
  <p:tag name="KSO_WM_UNIT_TEXT_SHADOW_SCHEMECOLOR_INDEX_BRIGHTNESS" val="-0.25"/>
  <p:tag name="KSO_WM_UNIT_TEXT_SHADOW_SCHEMECOLOR_INDEX" val="6"/>
  <p:tag name="KSO_WM_BEAUTIFY_FLAG" val=""/>
  <p:tag name="YOO_CHATSHAPE_TYPE" val="YOO_CHATSHAPE_DATE"/>
  <p:tag name="YOO_CHATSHAPE_DATE" val="2024/10/26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LINK" val="sp:6"/>
  <p:tag name="YOO_CHATSHAPE_TYPE" val="YOO_CHATSHAPE_CHILDCONTENT"/>
  <p:tag name="TAG_CONTENT_GROUPINDEX" val="2"/>
  <p:tag name="TAG_CONTENT_DIAGRAM_INDEX" val="006848e961f84fbb870d201c63b57d5e"/>
  <p:tag name="TAG_CONTENT_SUBINDEX" val="2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LINK" val="sp:6"/>
  <p:tag name="YOO_CHATSHAPE_TYPE" val="YOO_CHATSHAPE_CHILDDECORATE"/>
  <p:tag name="TAG_CONTENT_GROUPINDEX" val="2"/>
  <p:tag name="TAG_CONTENT_DIAGRAM_INDEX" val="006848e961f84fbb870d201c63b57d5e"/>
  <p:tag name="TAG_CONTENT_SUBINDEX" val="2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LINK" val="sp:6"/>
  <p:tag name="YOO_CHATSHAPE_TYPE" val="YOO_CHATSHAPE_MASK"/>
  <p:tag name="TAG_CONTENT_GROUPINDEX" val="3"/>
  <p:tag name="TAG_CONTENT_DIAGRAM_INDEX" val="006848e961f84fbb870d201c63b57d5e"/>
  <p:tag name="TAG_CONTENT_SUBINDEX" val="3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LINK" val="sp:6"/>
  <p:tag name="YOO_CHATSHAPE_TYPE" val="YOO_CHATSHAPE_CHILDTITLE"/>
  <p:tag name="TAG_CONTENT_GROUPINDEX" val="3"/>
  <p:tag name="TAG_CONTENT_DIAGRAM_INDEX" val="006848e961f84fbb870d201c63b57d5e"/>
  <p:tag name="TAG_CONTENT_SUBINDEX" val="3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LINK" val="sp:6"/>
  <p:tag name="YOO_CHATSHAPE_TYPE" val="YOO_CHATSHAPE_CHILDCONTENT"/>
  <p:tag name="TAG_CONTENT_GROUPINDEX" val="3"/>
  <p:tag name="TAG_CONTENT_DIAGRAM_INDEX" val="006848e961f84fbb870d201c63b57d5e"/>
  <p:tag name="TAG_CONTENT_SUBINDEX" val="3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LINK" val="sp:6"/>
  <p:tag name="YOO_CHATSHAPE_TYPE" val="YOO_CHATSHAPE_CHILDDECORATE"/>
  <p:tag name="TAG_CONTENT_GROUPINDEX" val="3"/>
  <p:tag name="TAG_CONTENT_DIAGRAM_INDEX" val="006848e961f84fbb870d201c63b57d5e"/>
  <p:tag name="TAG_CONTENT_SUBINDEX" val="3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1"/>
  <p:tag name="TAG_CONTENT_DIAGRAM_INDEX" val="006848e961f84fbb870d201c63b57d5e"/>
  <p:tag name="TAG_CONTENT_SUBINDEX" val="1"/>
  <p:tag name="YOO_CHATSHAPE_LINK" val="sp:子图片1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D-PA" val="v1.0.0"/>
  <p:tag name="TAG_CHATSHAPE_IMAGE_URL" val="https://image.yoojober.com/ppt-illustration/ES/1f204cbb-08f5-11ee-9c46-b42e99e89dc7.png"/>
  <p:tag name="YOO_CHATSHAPE_LINK" val="sp:6"/>
  <p:tag name="TAG_CHATSHAPE_IMAGE_FILE" val="C:\Users\a2591\AppData\Roaming\BIYOO\ChatPPT\Temp\202410\f15c0efe2ab4425ca69997148f920eb8.png"/>
  <p:tag name="YOO_CHATSHAPE_TYPE" val="YOO_CHATSHAPE_CHILDIMAGE"/>
  <p:tag name="TAG_CONTENT_GROUPINDEX" val="0"/>
  <p:tag name="TAG_CONTENT_DIAGRAM_INDEX" val="006848e961f84fbb870d201c63b57d5e"/>
  <p:tag name="TAG_CONTENT_SUBINDEX" val="1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2"/>
  <p:tag name="TAG_CONTENT_DIAGRAM_INDEX" val="006848e961f84fbb870d201c63b57d5e"/>
  <p:tag name="TAG_CONTENT_SUBINDEX" val="2"/>
  <p:tag name="YOO_CHATSHAPE_LINK" val="sp:子图片2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D-PA" val="v1.0.0"/>
  <p:tag name="TAG_CHATSHAPE_IMAGE_URL" val="https://image.yoojober.com/ppt-illustration/IT/483ad77e-f577-11ed-b5ba-b42e99e89dc7.png"/>
  <p:tag name="YOO_CHATSHAPE_LINK" val="sp:6"/>
  <p:tag name="TAG_CHATSHAPE_IMAGE_FILE" val="C:\Users\a2591\AppData\Roaming\BIYOO\ChatPPT\Temp\202410\506fd3c54b534afda6d6113c9e76c616.png"/>
  <p:tag name="YOO_CHATSHAPE_TYPE" val="YOO_CHATSHAPE_CHILDIMAGE"/>
  <p:tag name="TAG_CONTENT_GROUPINDEX" val="1"/>
  <p:tag name="TAG_CONTENT_DIAGRAM_INDEX" val="006848e961f84fbb870d201c63b57d5e"/>
  <p:tag name="TAG_CONTENT_SUBINDEX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PAGE_TYPE" val="YOO_CHATPAGE_CATLOG"/>
  <p:tag name="AIGCCREATORID" val="AIGC生成内容仅供参考-2024/10/26 22:04:44 -2620141"/>
  <p:tag name="YOO_PROTECTION_DATA" val="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3"/>
  <p:tag name="TAG_CONTENT_DIAGRAM_INDEX" val="006848e961f84fbb870d201c63b57d5e"/>
  <p:tag name="TAG_CONTENT_SUBINDEX" val="3"/>
  <p:tag name="YOO_CHATSHAPE_LINK" val="sp:子图片3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D-PA" val="v1.0.0"/>
  <p:tag name="TAG_CHATSHAPE_IMAGE_URL" val="https://image.yoojober.com/ppt-illustration/AM/e8f9d2ea-08f3-11ee-a31a-b42e99e89dc7.png"/>
  <p:tag name="YOO_CHATSHAPE_LINK" val="sp:6"/>
  <p:tag name="TAG_CHATSHAPE_IMAGE_FILE" val="C:\Users\a2591\AppData\Roaming\BIYOO\ChatPPT\Temp\202410\561a6abcb7064086a58ba5036baac155.png"/>
  <p:tag name="YOO_CHATSHAPE_TYPE" val="YOO_CHATSHAPE_CHILDIMAGE"/>
  <p:tag name="TAG_CONTENT_GROUPINDEX" val="2"/>
  <p:tag name="TAG_CONTENT_DIAGRAM_INDEX" val="006848e961f84fbb870d201c63b57d5e"/>
  <p:tag name="TAG_CONTENT_SUBINDEX" val="3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SUBTITLE"/>
  <p:tag name="TAG_CONTENT_DIAGRAM_INDEX" val="851df84600f048cfbc02f670228c3326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  <p:tag name="TAG_CONTENT_DIAGRAM_INDEX" val="851df84600f048cfbc02f670228c3326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ONTENT_TYPE" val="二级大纲4"/>
  <p:tag name="YOO_CHATPAGE_TYPE" val="YOO_CHATPAGE_MULTCONTENT"/>
  <p:tag name="YOO_CHATPAGE_CATLOG" val="四川美食特色分类"/>
  <p:tag name="AIGCCREATORID" val="AIGC生成内容仅供参考-2024/10/26 22:04:44 -2620141"/>
  <p:tag name="YOO_PROTECTION_DATA" val="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1"/>
  <p:tag name="TAG_CONTENT_DIAGRAM_INDEX" val="580033d6b8cc421bb797ed4879f145c3"/>
  <p:tag name="TAG_CONTENT_SUBINDEX" val="1"/>
  <p:tag name="YOO_CHATSHAPE_LINK" val="sp:子标题1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1"/>
  <p:tag name="TAG_CONTENT_DIAGRAM_INDEX" val="580033d6b8cc421bb797ed4879f145c3"/>
  <p:tag name="TAG_CONTENT_SUBINDEX" val="1"/>
  <p:tag name="YOO_CHATSHAPE_LINK" val="sp:子标题1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2"/>
  <p:tag name="TAG_CONTENT_DIAGRAM_INDEX" val="580033d6b8cc421bb797ed4879f145c3"/>
  <p:tag name="TAG_CONTENT_SUBINDEX" val="2"/>
  <p:tag name="YOO_CHATSHAPE_LINK" val="sp:子标题2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2"/>
  <p:tag name="TAG_CONTENT_DIAGRAM_INDEX" val="580033d6b8cc421bb797ed4879f145c3"/>
  <p:tag name="TAG_CONTENT_SUBINDEX" val="2"/>
  <p:tag name="YOO_CHATSHAPE_LINK" val="sp:子标题2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3"/>
  <p:tag name="TAG_CONTENT_DIAGRAM_INDEX" val="580033d6b8cc421bb797ed4879f145c3"/>
  <p:tag name="TAG_CONTENT_SUBINDEX" val="3"/>
  <p:tag name="YOO_CHATSHAPE_LINK" val="sp:子标题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TAG_CHATPAGE_CATLOG_DETAIL"/>
  <p:tag name="YOO_CHAT_DIAGRAM_SHAPETYPE" val="YOO_CHATSHAPE_DIAGRAM_SUBTITLE"/>
  <p:tag name="YOO_CHAT_DIAGRAM_ID" val="45cce073-31b6-4e6b-9772-cc8e4a8b646a"/>
  <p:tag name="YOO_CHAT_DIAGRAM_ALIGN" val="HLeftAlign"/>
  <p:tag name="YOO_CHAT_DIAGRAM_GROUP" val="4"/>
  <p:tag name="TAG_CONTENT_GROUPINDEX" val="4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3"/>
  <p:tag name="TAG_CONTENT_DIAGRAM_INDEX" val="580033d6b8cc421bb797ed4879f145c3"/>
  <p:tag name="TAG_CONTENT_SUBINDEX" val="3"/>
  <p:tag name="YOO_CHATSHAPE_LINK" val="sp:子标题3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4"/>
  <p:tag name="TAG_CONTENT_DIAGRAM_INDEX" val="580033d6b8cc421bb797ed4879f145c3"/>
  <p:tag name="TAG_CONTENT_SUBINDEX" val="4"/>
  <p:tag name="YOO_CHATSHAPE_LINK" val="sp:子标题4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4"/>
  <p:tag name="TAG_CONTENT_DIAGRAM_INDEX" val="580033d6b8cc421bb797ed4879f145c3"/>
  <p:tag name="TAG_CONTENT_SUBINDEX" val="4"/>
  <p:tag name="YOO_CHATSHAPE_LINK" val="sp:子标题4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1"/>
  <p:tag name="TAG_CONTENT_DIAGRAM_INDEX" val="580033d6b8cc421bb797ed4879f145c3"/>
  <p:tag name="TAG_CONTENT_SUBINDEX" val="1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2"/>
  <p:tag name="TAG_CONTENT_DIAGRAM_INDEX" val="580033d6b8cc421bb797ed4879f145c3"/>
  <p:tag name="TAG_CONTENT_SUBINDEX" val="2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3"/>
  <p:tag name="TAG_CONTENT_DIAGRAM_INDEX" val="580033d6b8cc421bb797ed4879f145c3"/>
  <p:tag name="TAG_CONTENT_SUBINDEX" val="3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4"/>
  <p:tag name="TAG_CONTENT_DIAGRAM_INDEX" val="580033d6b8cc421bb797ed4879f145c3"/>
  <p:tag name="TAG_CONTENT_SUBINDEX" val="4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1"/>
  <p:tag name="TAG_CONTENT_DIAGRAM_INDEX" val="580033d6b8cc421bb797ed4879f145c3"/>
  <p:tag name="TAG_CONTENT_SUBINDEX" val="1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2"/>
  <p:tag name="TAG_CONTENT_DIAGRAM_INDEX" val="580033d6b8cc421bb797ed4879f145c3"/>
  <p:tag name="TAG_CONTENT_SUBINDEX" val="2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3"/>
  <p:tag name="TAG_CONTENT_DIAGRAM_INDEX" val="580033d6b8cc421bb797ed4879f145c3"/>
  <p:tag name="TAG_CONTENT_SUBINDEX" val="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ITEM"/>
  <p:tag name="YOO_CHAT_DIAGRAM_SHAPETYPE" val="YOO_CHATSHAPE_DIAGRAM_TITLE"/>
  <p:tag name="YOO_CHAT_DIAGRAM_ID" val="45cce073-31b6-4e6b-9772-cc8e4a8b646a"/>
  <p:tag name="YOO_CHAT_DIAGRAM_ALIGN" val="HLeftAlign"/>
  <p:tag name="YOO_CHAT_DIAGRAM_GROUP" val="4"/>
  <p:tag name="TAG_CONTENT_GROUPINDEX" val="4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4"/>
  <p:tag name="TAG_CONTENT_DIAGRAM_INDEX" val="580033d6b8cc421bb797ed4879f145c3"/>
  <p:tag name="TAG_CONTENT_SUBINDEX" val="4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  <p:tag name="TAG_CONTENT_DIAGRAM_INDEX" val="13c7ae977fce4da0a573b51541a6af32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NUM" val="3"/>
  <p:tag name="YOO_CHATPAGE_TYPE" val="YOO_CHATPAGE_CHATPER"/>
  <p:tag name="AIGCCREATORID" val="AIGC生成内容仅供参考-2024/10/26 22:04:44 -2620141"/>
  <p:tag name="YOO_PROTECTION_DATA" val="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HATSHAPE_SUBTITLE_TYPE" val="TAG_CHATSHAPE_SUBTITLE_ENGLISH"/>
  <p:tag name="YOO_CHATSHAPE_TYPE" val="YOO_CHATSHAPE_SUBTITLE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ONTENT_TYPE" val="1标题1内容0图"/>
  <p:tag name="YOO_CHATPAGE_TYPE" val="YOO_CHATPAGE_CONTENT"/>
  <p:tag name="YOO_CHATPPT_CONTENT" val="1"/>
  <p:tag name="YOO_CHATPAGE_CATLOG" val="四川美食地域特色"/>
  <p:tag name="AIGCCREATORID" val="AIGC生成内容仅供参考-2024/10/26 22:04:44 -2620141"/>
  <p:tag name="YOO_PROTECTION_DATA" val="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NormalSp"/>
  <p:tag name="TAG_CONTENT_DIAGRAM_INDEX" val="5d091d777da4401b8d75195e2a4e7340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NormalSp"/>
  <p:tag name="TAG_CONTENT_DIAGRAM_INDEX" val="5d091d777da4401b8d75195e2a4e7340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ONTENT"/>
  <p:tag name="TAG_CONTENT_DIAGRAM_INDEX" val="5d091d777da4401b8d75195e2a4e7340"/>
</p:tagLst>
</file>

<file path=ppt/theme/theme1.xml><?xml version="1.0" encoding="utf-8"?>
<a:theme xmlns:a="http://schemas.openxmlformats.org/drawingml/2006/main" name="Office 主题​​_-790463821">
  <a:themeElements>
    <a:clrScheme name="Office">
      <a:dk1>
        <a:srgbClr val="442008"/>
      </a:dk1>
      <a:lt1>
        <a:srgbClr val="FFFFFF"/>
      </a:lt1>
      <a:dk2>
        <a:srgbClr val="442008"/>
      </a:dk2>
      <a:lt2>
        <a:srgbClr val="38251B"/>
      </a:lt2>
      <a:accent1>
        <a:srgbClr val="F9F9F9"/>
      </a:accent1>
      <a:accent2>
        <a:srgbClr val="FD7100"/>
      </a:accent2>
      <a:accent3>
        <a:srgbClr val="FF8726"/>
      </a:accent3>
      <a:accent4>
        <a:srgbClr val="FF8724"/>
      </a:accent4>
      <a:accent5>
        <a:srgbClr val="DD8C7B"/>
      </a:accent5>
      <a:accent6>
        <a:srgbClr val="F97F43"/>
      </a:accent6>
      <a:hlink>
        <a:srgbClr val="000D10"/>
      </a:hlink>
      <a:folHlink>
        <a:srgbClr val="00252E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_-1537000774">
  <a:themeElements>
    <a:clrScheme name="Office">
      <a:dk1>
        <a:srgbClr val="442008"/>
      </a:dk1>
      <a:lt1>
        <a:srgbClr val="FFFFFF"/>
      </a:lt1>
      <a:dk2>
        <a:srgbClr val="442008"/>
      </a:dk2>
      <a:lt2>
        <a:srgbClr val="38251B"/>
      </a:lt2>
      <a:accent1>
        <a:srgbClr val="F9F9F9"/>
      </a:accent1>
      <a:accent2>
        <a:srgbClr val="FD7100"/>
      </a:accent2>
      <a:accent3>
        <a:srgbClr val="FF8726"/>
      </a:accent3>
      <a:accent4>
        <a:srgbClr val="FF8724"/>
      </a:accent4>
      <a:accent5>
        <a:srgbClr val="DD8C7B"/>
      </a:accent5>
      <a:accent6>
        <a:srgbClr val="F97F43"/>
      </a:accent6>
      <a:hlink>
        <a:srgbClr val="000D10"/>
      </a:hlink>
      <a:folHlink>
        <a:srgbClr val="00252E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_-2047095388">
  <a:themeElements>
    <a:clrScheme name="Office">
      <a:dk1>
        <a:srgbClr val="442008"/>
      </a:dk1>
      <a:lt1>
        <a:srgbClr val="FFFFFF"/>
      </a:lt1>
      <a:dk2>
        <a:srgbClr val="442008"/>
      </a:dk2>
      <a:lt2>
        <a:srgbClr val="38251B"/>
      </a:lt2>
      <a:accent1>
        <a:srgbClr val="F9F9F9"/>
      </a:accent1>
      <a:accent2>
        <a:srgbClr val="FD7100"/>
      </a:accent2>
      <a:accent3>
        <a:srgbClr val="FF8726"/>
      </a:accent3>
      <a:accent4>
        <a:srgbClr val="FF8724"/>
      </a:accent4>
      <a:accent5>
        <a:srgbClr val="DD8C7B"/>
      </a:accent5>
      <a:accent6>
        <a:srgbClr val="F97F43"/>
      </a:accent6>
      <a:hlink>
        <a:srgbClr val="000D10"/>
      </a:hlink>
      <a:folHlink>
        <a:srgbClr val="00252E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Office Theme_-526777479">
  <a:themeElements>
    <a:clrScheme name="Office">
      <a:dk1>
        <a:srgbClr val="442008"/>
      </a:dk1>
      <a:lt1>
        <a:srgbClr val="FFFFFF"/>
      </a:lt1>
      <a:dk2>
        <a:srgbClr val="442008"/>
      </a:dk2>
      <a:lt2>
        <a:srgbClr val="38251B"/>
      </a:lt2>
      <a:accent1>
        <a:srgbClr val="F9F9F9"/>
      </a:accent1>
      <a:accent2>
        <a:srgbClr val="FD7100"/>
      </a:accent2>
      <a:accent3>
        <a:srgbClr val="FF8726"/>
      </a:accent3>
      <a:accent4>
        <a:srgbClr val="FF8724"/>
      </a:accent4>
      <a:accent5>
        <a:srgbClr val="DD8C7B"/>
      </a:accent5>
      <a:accent6>
        <a:srgbClr val="F97F43"/>
      </a:accent6>
      <a:hlink>
        <a:srgbClr val="000D10"/>
      </a:hlink>
      <a:folHlink>
        <a:srgbClr val="00252E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5.xml><?xml version="1.0" encoding="utf-8"?>
<a:theme xmlns:a="http://schemas.openxmlformats.org/drawingml/2006/main" name="Office 主题​​_-1922869374">
  <a:themeElements>
    <a:clrScheme name="Office">
      <a:dk1>
        <a:srgbClr val="442008"/>
      </a:dk1>
      <a:lt1>
        <a:srgbClr val="FFFFFF"/>
      </a:lt1>
      <a:dk2>
        <a:srgbClr val="442008"/>
      </a:dk2>
      <a:lt2>
        <a:srgbClr val="38251B"/>
      </a:lt2>
      <a:accent1>
        <a:srgbClr val="F9F9F9"/>
      </a:accent1>
      <a:accent2>
        <a:srgbClr val="FD7100"/>
      </a:accent2>
      <a:accent3>
        <a:srgbClr val="FF8726"/>
      </a:accent3>
      <a:accent4>
        <a:srgbClr val="FF8724"/>
      </a:accent4>
      <a:accent5>
        <a:srgbClr val="DD8C7B"/>
      </a:accent5>
      <a:accent6>
        <a:srgbClr val="F97F43"/>
      </a:accent6>
      <a:hlink>
        <a:srgbClr val="000D10"/>
      </a:hlink>
      <a:folHlink>
        <a:srgbClr val="00252E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6.xml><?xml version="1.0" encoding="utf-8"?>
<a:theme xmlns:a="http://schemas.openxmlformats.org/drawingml/2006/main" name="Office Theme_-1980380762">
  <a:themeElements>
    <a:clrScheme name="Office">
      <a:dk1>
        <a:srgbClr val="442008"/>
      </a:dk1>
      <a:lt1>
        <a:srgbClr val="FFFFFF"/>
      </a:lt1>
      <a:dk2>
        <a:srgbClr val="442008"/>
      </a:dk2>
      <a:lt2>
        <a:srgbClr val="38251B"/>
      </a:lt2>
      <a:accent1>
        <a:srgbClr val="F9F9F9"/>
      </a:accent1>
      <a:accent2>
        <a:srgbClr val="FD7100"/>
      </a:accent2>
      <a:accent3>
        <a:srgbClr val="FF8726"/>
      </a:accent3>
      <a:accent4>
        <a:srgbClr val="FF8724"/>
      </a:accent4>
      <a:accent5>
        <a:srgbClr val="DD8C7B"/>
      </a:accent5>
      <a:accent6>
        <a:srgbClr val="F97F43"/>
      </a:accent6>
      <a:hlink>
        <a:srgbClr val="000D10"/>
      </a:hlink>
      <a:folHlink>
        <a:srgbClr val="00252E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7.xml><?xml version="1.0" encoding="utf-8"?>
<a:theme xmlns:a="http://schemas.openxmlformats.org/drawingml/2006/main" name="Office Theme_641490496">
  <a:themeElements>
    <a:clrScheme name="Office">
      <a:dk1>
        <a:srgbClr val="442008"/>
      </a:dk1>
      <a:lt1>
        <a:srgbClr val="FFFFFF"/>
      </a:lt1>
      <a:dk2>
        <a:srgbClr val="442008"/>
      </a:dk2>
      <a:lt2>
        <a:srgbClr val="38251B"/>
      </a:lt2>
      <a:accent1>
        <a:srgbClr val="F9F9F9"/>
      </a:accent1>
      <a:accent2>
        <a:srgbClr val="FD7100"/>
      </a:accent2>
      <a:accent3>
        <a:srgbClr val="FF8726"/>
      </a:accent3>
      <a:accent4>
        <a:srgbClr val="FF8724"/>
      </a:accent4>
      <a:accent5>
        <a:srgbClr val="DD8C7B"/>
      </a:accent5>
      <a:accent6>
        <a:srgbClr val="F97F43"/>
      </a:accent6>
      <a:hlink>
        <a:srgbClr val="000D10"/>
      </a:hlink>
      <a:folHlink>
        <a:srgbClr val="00252E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8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Override1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19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20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21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22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23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24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25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26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27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28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29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30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31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32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33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34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35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36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37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38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39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40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41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42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43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44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45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46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47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48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49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50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51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52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53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54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55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56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57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58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59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60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61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62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63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64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65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66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67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68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69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70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71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72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73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74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75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76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77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442008"/>
    </a:dk1>
    <a:lt1>
      <a:srgbClr val="FFFFFF"/>
    </a:lt1>
    <a:dk2>
      <a:srgbClr val="442008"/>
    </a:dk2>
    <a:lt2>
      <a:srgbClr val="38251B"/>
    </a:lt2>
    <a:accent1>
      <a:srgbClr val="F9F9F9"/>
    </a:accent1>
    <a:accent2>
      <a:srgbClr val="FD7100"/>
    </a:accent2>
    <a:accent3>
      <a:srgbClr val="FF8726"/>
    </a:accent3>
    <a:accent4>
      <a:srgbClr val="FF8724"/>
    </a:accent4>
    <a:accent5>
      <a:srgbClr val="DD8C7B"/>
    </a:accent5>
    <a:accent6>
      <a:srgbClr val="F97F43"/>
    </a:accent6>
    <a:hlink>
      <a:srgbClr val="000D10"/>
    </a:hlink>
    <a:folHlink>
      <a:srgbClr val="00252E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1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1.xml"/></Relationships>
</file>

<file path=customXml/_rels/item1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2.xml"/></Relationships>
</file>

<file path=customXml/_rels/item1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3.xml"/></Relationships>
</file>

<file path=customXml/_rels/item1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4.xml"/></Relationships>
</file>

<file path=customXml/_rels/item1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5.xml"/></Relationships>
</file>

<file path=customXml/_rels/item1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6.xml"/></Relationships>
</file>

<file path=customXml/_rels/item1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7.xml"/></Relationships>
</file>

<file path=customXml/_rels/item1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8.xml"/></Relationships>
</file>

<file path=customXml/_rels/item1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9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2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0.xml"/></Relationships>
</file>

<file path=customXml/_rels/item2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1.xml"/></Relationships>
</file>

<file path=customXml/_rels/item2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2.xml"/></Relationships>
</file>

<file path=customXml/_rels/item2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3.xml"/></Relationships>
</file>

<file path=customXml/_rels/item2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4.xml"/></Relationships>
</file>

<file path=customXml/_rels/item2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5.xml"/></Relationships>
</file>

<file path=customXml/_rels/item2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6.xml"/></Relationships>
</file>

<file path=customXml/_rels/item2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7.xml"/></Relationships>
</file>

<file path=customXml/_rels/item2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8.xml"/></Relationships>
</file>

<file path=customXml/_rels/item2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9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3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0.xml"/></Relationships>
</file>

<file path=customXml/_rels/item3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1.xml"/></Relationships>
</file>

<file path=customXml/_rels/item3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2.xml"/></Relationships>
</file>

<file path=customXml/_rels/item3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yoo_protection_data>\u007b\u0022\u0049\u0044\u0022\u003a\u0022\u0031\u0064\u0065\u0064\u0035\u0034\u0030\u0037\u0065\u0038\u0038\u0039\u0034\u0038\u0035\u0036\u0038\u0039\u0064\u0066\u0036\u0033\u0066\u0031\u0035\u0062\u0066\u0036\u0034\u0033\u0031\u0030\u0022\u002c\u0022\u0054\u0069\u006d\u0065\u0022\u003a\u0022\u0032\u0030\u0032\u0034\u002f\u0031\u0030\u002f\u0032\u0036\u0020\u0032\u0032\u003a\u0030\u0033\u003a\u0032\u0035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0031\u007d</yoo_protection_data>
</file>

<file path=customXml/item10.xml><?xml version="1.0" encoding="utf-8"?>
<yoo_protection_data>\u007b\u0022\u0049\u0044\u0022\u003a\u0022\u0031\u0064\u0065\u0064\u0035\u0034\u0030\u0037\u0065\u0038\u0038\u0039\u0034\u0038\u0035\u0036\u0038\u0039\u0064\u0066\u0036\u0033\u0066\u0031\u0035\u0062\u0066\u0036\u0034\u0033\u0031\u0030\u0022\u002c\u0022\u0054\u0069\u006d\u0065\u0022\u003a\u0022\u0032\u0030\u0032\u0034\u002f\u0031\u0030\u002f\u0032\u0036\u0020\u0032\u0032\u003a\u0030\u0033\u003a\u0032\u0035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0031\u007d</yoo_protection_data>
</file>

<file path=customXml/item11.xml><?xml version="1.0" encoding="utf-8"?>
<yoo_protection_data>\u007b\u0022\u0049\u0044\u0022\u003a\u0022\u0031\u0064\u0065\u0064\u0035\u0034\u0030\u0037\u0065\u0038\u0038\u0039\u0034\u0038\u0035\u0036\u0038\u0039\u0064\u0066\u0036\u0033\u0066\u0031\u0035\u0062\u0066\u0036\u0034\u0033\u0031\u0030\u0022\u002c\u0022\u0054\u0069\u006d\u0065\u0022\u003a\u0022\u0032\u0030\u0032\u0034\u002f\u0031\u0030\u002f\u0032\u0036\u0020\u0032\u0032\u003a\u0030\u0033\u003a\u0032\u0035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0031\u007d</yoo_protection_data>
</file>

<file path=customXml/item12.xml><?xml version="1.0" encoding="utf-8"?>
<yoo_protection_data>\u007b\u0022\u0049\u0044\u0022\u003a\u0022\u0031\u0064\u0065\u0064\u0035\u0034\u0030\u0037\u0065\u0038\u0038\u0039\u0034\u0038\u0035\u0036\u0038\u0039\u0064\u0066\u0036\u0033\u0066\u0031\u0035\u0062\u0066\u0036\u0034\u0033\u0031\u0030\u0022\u002c\u0022\u0054\u0069\u006d\u0065\u0022\u003a\u0022\u0032\u0030\u0032\u0034\u002f\u0031\u0030\u002f\u0032\u0036\u0020\u0032\u0032\u003a\u0030\u0033\u003a\u0032\u0035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0031\u007d</yoo_protection_data>
</file>

<file path=customXml/item13.xml><?xml version="1.0" encoding="utf-8"?>
<yoo_protection_data>\u007b\u0022\u0049\u0044\u0022\u003a\u0022\u0031\u0064\u0065\u0064\u0035\u0034\u0030\u0037\u0065\u0038\u0038\u0039\u0034\u0038\u0035\u0036\u0038\u0039\u0064\u0066\u0036\u0033\u0066\u0031\u0035\u0062\u0066\u0036\u0034\u0033\u0031\u0030\u0022\u002c\u0022\u0054\u0069\u006d\u0065\u0022\u003a\u0022\u0032\u0030\u0032\u0034\u002f\u0031\u0030\u002f\u0032\u0036\u0020\u0032\u0032\u003a\u0030\u0033\u003a\u0032\u0035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0031\u007d</yoo_protection_data>
</file>

<file path=customXml/item14.xml><?xml version="1.0" encoding="utf-8"?>
<yoo_protection_data>\u007b\u0022\u0049\u0044\u0022\u003a\u0022\u0031\u0064\u0065\u0064\u0035\u0034\u0030\u0037\u0065\u0038\u0038\u0039\u0034\u0038\u0035\u0036\u0038\u0039\u0064\u0066\u0036\u0033\u0066\u0031\u0035\u0062\u0066\u0036\u0034\u0033\u0031\u0030\u0022\u002c\u0022\u0054\u0069\u006d\u0065\u0022\u003a\u0022\u0032\u0030\u0032\u0034\u002f\u0031\u0030\u002f\u0032\u0036\u0020\u0032\u0032\u003a\u0030\u0033\u003a\u0032\u0035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0031\u007d</yoo_protection_data>
</file>

<file path=customXml/item15.xml><?xml version="1.0" encoding="utf-8"?>
<yoo_protection_data>\u007b\u0022\u0049\u0044\u0022\u003a\u0022\u0031\u0064\u0065\u0064\u0035\u0034\u0030\u0037\u0065\u0038\u0038\u0039\u0034\u0038\u0035\u0036\u0038\u0039\u0064\u0066\u0036\u0033\u0066\u0031\u0035\u0062\u0066\u0036\u0034\u0033\u0031\u0030\u0022\u002c\u0022\u0054\u0069\u006d\u0065\u0022\u003a\u0022\u0032\u0030\u0032\u0034\u002f\u0031\u0030\u002f\u0032\u0036\u0020\u0032\u0032\u003a\u0030\u0033\u003a\u0032\u0035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0031\u007d</yoo_protection_data>
</file>

<file path=customXml/item16.xml><?xml version="1.0" encoding="utf-8"?>
<yoo_protection_data>\u007b\u0022\u0049\u0044\u0022\u003a\u0022\u0031\u0064\u0065\u0064\u0035\u0034\u0030\u0037\u0065\u0038\u0038\u0039\u0034\u0038\u0035\u0036\u0038\u0039\u0064\u0066\u0036\u0033\u0066\u0031\u0035\u0062\u0066\u0036\u0034\u0033\u0031\u0030\u0022\u002c\u0022\u0054\u0069\u006d\u0065\u0022\u003a\u0022\u0032\u0030\u0032\u0034\u002f\u0031\u0030\u002f\u0032\u0036\u0020\u0032\u0032\u003a\u0030\u0033\u003a\u0032\u0035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0031\u007d</yoo_protection_data>
</file>

<file path=customXml/item17.xml><?xml version="1.0" encoding="utf-8"?>
<yoo_protection_data>\u007b\u0022\u0049\u0044\u0022\u003a\u0022\u0031\u0064\u0065\u0064\u0035\u0034\u0030\u0037\u0065\u0038\u0038\u0039\u0034\u0038\u0035\u0036\u0038\u0039\u0064\u0066\u0036\u0033\u0066\u0031\u0035\u0062\u0066\u0036\u0034\u0033\u0031\u0030\u0022\u002c\u0022\u0054\u0069\u006d\u0065\u0022\u003a\u0022\u0032\u0030\u0032\u0034\u002f\u0031\u0030\u002f\u0032\u0036\u0020\u0032\u0032\u003a\u0030\u0033\u003a\u0032\u0035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0031\u007d</yoo_protection_data>
</file>

<file path=customXml/item18.xml><?xml version="1.0" encoding="utf-8"?>
<yoo_protection_data>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19.xml><?xml version="1.0" encoding="utf-8"?>
<yoo_protection_data>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2.xml><?xml version="1.0" encoding="utf-8"?>
<yoo_protection_data>\u007b\u0022\u0049\u0044\u0022\u003a\u0022\u0031\u0064\u0065\u0064\u0035\u0034\u0030\u0037\u0065\u0038\u0038\u0039\u0034\u0038\u0035\u0036\u0038\u0039\u0064\u0066\u0036\u0033\u0066\u0031\u0035\u0062\u0066\u0036\u0034\u0033\u0031\u0030\u0022\u002c\u0022\u0054\u0069\u006d\u0065\u0022\u003a\u0022\u0032\u0030\u0032\u0034\u002f\u0031\u0030\u002f\u0032\u0036\u0020\u0032\u0032\u003a\u0030\u0033\u003a\u0032\u0035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0031\u007d</yoo_protection_data>
</file>

<file path=customXml/item20.xml><?xml version="1.0" encoding="utf-8"?>
<yoo_protection_data>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21.xml><?xml version="1.0" encoding="utf-8"?>
<yoo_protection_data>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22.xml><?xml version="1.0" encoding="utf-8"?>
<yoo_protection_data>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23.xml><?xml version="1.0" encoding="utf-8"?>
<yoo_protection_data>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24.xml><?xml version="1.0" encoding="utf-8"?>
<yoo_protection_data>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25.xml><?xml version="1.0" encoding="utf-8"?>
<yoo_protection_data>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26.xml><?xml version="1.0" encoding="utf-8"?>
<yoo_protection_data>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27.xml><?xml version="1.0" encoding="utf-8"?>
<yoo_protection_data>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28.xml><?xml version="1.0" encoding="utf-8"?>
<yoo_protection_data>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29.xml><?xml version="1.0" encoding="utf-8"?>
<yoo_protection_data>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3.xml><?xml version="1.0" encoding="utf-8"?>
<yoo_protection_data>\u007b\u0022\u0049\u0044\u0022\u003a\u0022\u0031\u0064\u0065\u0064\u0035\u0034\u0030\u0037\u0065\u0038\u0038\u0039\u0034\u0038\u0035\u0036\u0038\u0039\u0064\u0066\u0036\u0033\u0066\u0031\u0035\u0062\u0066\u0036\u0034\u0033\u0031\u0030\u0022\u002c\u0022\u0054\u0069\u006d\u0065\u0022\u003a\u0022\u0032\u0030\u0032\u0034\u002f\u0031\u0030\u002f\u0032\u0036\u0020\u0032\u0032\u003a\u0030\u0033\u003a\u0032\u0035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0031\u007d</yoo_protection_data>
</file>

<file path=customXml/item30.xml><?xml version="1.0" encoding="utf-8"?>
<yoo_protection_data>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31.xml><?xml version="1.0" encoding="utf-8"?>
<yoo_protection_data>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32.xml><?xml version="1.0" encoding="utf-8"?>
<yoo_protection_data>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33.xml><?xml version="1.0" encoding="utf-8"?>
<yoo_protection_data>\u007b\u0022\u0049\u0044\u0022\u003a\u0022\u0063\u0062\u0064\u0038\u0037\u0034\u0062\u0030\u0064\u0032\u0033\u0066\u0034\u0061\u0035\u0031\u0039\u0065\u0061\u0030\u0038\u0061\u0031\u0037\u0063\u0064\u0037\u0064\u0036\u0062\u0033\u0037\u0022\u002c\u0022\u0054\u0069\u006d\u0065\u0022\u003a\u0022\u0032\u0030\u0032\u0034\u002f\u0031\u0030\u002f\u0032\u0036\u0020\u0032\u0032\u003a\u0030\u0035\u003a\u0031\u0032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4.xml><?xml version="1.0" encoding="utf-8"?>
<yoo_protection_data>\u007b\u0022\u0049\u0044\u0022\u003a\u0022\u0031\u0064\u0065\u0064\u0035\u0034\u0030\u0037\u0065\u0038\u0038\u0039\u0034\u0038\u0035\u0036\u0038\u0039\u0064\u0066\u0036\u0033\u0066\u0031\u0035\u0062\u0066\u0036\u0034\u0033\u0031\u0030\u0022\u002c\u0022\u0054\u0069\u006d\u0065\u0022\u003a\u0022\u0032\u0030\u0032\u0034\u002f\u0031\u0030\u002f\u0032\u0036\u0020\u0032\u0032\u003a\u0030\u0033\u003a\u0032\u0035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0031\u007d</yoo_protection_data>
</file>

<file path=customXml/item5.xml><?xml version="1.0" encoding="utf-8"?>
<yoo_protection_data>\u007b\u0022\u0049\u0044\u0022\u003a\u0022\u0031\u0064\u0065\u0064\u0035\u0034\u0030\u0037\u0065\u0038\u0038\u0039\u0034\u0038\u0035\u0036\u0038\u0039\u0064\u0066\u0036\u0033\u0066\u0031\u0035\u0062\u0066\u0036\u0034\u0033\u0031\u0030\u0022\u002c\u0022\u0054\u0069\u006d\u0065\u0022\u003a\u0022\u0032\u0030\u0032\u0034\u002f\u0031\u0030\u002f\u0032\u0036\u0020\u0032\u0032\u003a\u0030\u0033\u003a\u0032\u0035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0031\u007d</yoo_protection_data>
</file>

<file path=customXml/item6.xml><?xml version="1.0" encoding="utf-8"?>
<yoo_protection_data>\u007b\u0022\u0049\u0044\u0022\u003a\u0022\u0031\u0064\u0065\u0064\u0035\u0034\u0030\u0037\u0065\u0038\u0038\u0039\u0034\u0038\u0035\u0036\u0038\u0039\u0064\u0066\u0036\u0033\u0066\u0031\u0035\u0062\u0066\u0036\u0034\u0033\u0031\u0030\u0022\u002c\u0022\u0054\u0069\u006d\u0065\u0022\u003a\u0022\u0032\u0030\u0032\u0034\u002f\u0031\u0030\u002f\u0032\u0036\u0020\u0032\u0032\u003a\u0030\u0033\u003a\u0032\u0035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0031\u007d</yoo_protection_data>
</file>

<file path=customXml/item7.xml><?xml version="1.0" encoding="utf-8"?>
<yoo_protection_data>\u007b\u0022\u0049\u0044\u0022\u003a\u0022\u0031\u0064\u0065\u0064\u0035\u0034\u0030\u0037\u0065\u0038\u0038\u0039\u0034\u0038\u0035\u0036\u0038\u0039\u0064\u0066\u0036\u0033\u0066\u0031\u0035\u0062\u0066\u0036\u0034\u0033\u0031\u0030\u0022\u002c\u0022\u0054\u0069\u006d\u0065\u0022\u003a\u0022\u0032\u0030\u0032\u0034\u002f\u0031\u0030\u002f\u0032\u0036\u0020\u0032\u0032\u003a\u0030\u0033\u003a\u0032\u0035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0031\u007d</yoo_protection_data>
</file>

<file path=customXml/item8.xml><?xml version="1.0" encoding="utf-8"?>
<yoo_protection_data>\u007b\u0022\u0049\u0044\u0022\u003a\u0022\u0031\u0064\u0065\u0064\u0035\u0034\u0030\u0037\u0065\u0038\u0038\u0039\u0034\u0038\u0035\u0036\u0038\u0039\u0064\u0066\u0036\u0033\u0066\u0031\u0035\u0062\u0066\u0036\u0034\u0033\u0031\u0030\u0022\u002c\u0022\u0054\u0069\u006d\u0065\u0022\u003a\u0022\u0032\u0030\u0032\u0034\u002f\u0031\u0030\u002f\u0032\u0036\u0020\u0032\u0032\u003a\u0030\u0033\u003a\u0032\u0035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0031\u007d</yoo_protection_data>
</file>

<file path=customXml/item9.xml><?xml version="1.0" encoding="utf-8"?>
<yoo_protection_data>\u007b\u0022\u0049\u0044\u0022\u003a\u0022\u0031\u0064\u0065\u0064\u0035\u0034\u0030\u0037\u0065\u0038\u0038\u0039\u0034\u0038\u0035\u0036\u0038\u0039\u0064\u0066\u0036\u0033\u0066\u0031\u0035\u0062\u0066\u0036\u0034\u0033\u0031\u0030\u0022\u002c\u0022\u0054\u0069\u006d\u0065\u0022\u003a\u0022\u0032\u0030\u0032\u0034\u002f\u0031\u0030\u002f\u0032\u0036\u0020\u0032\u0032\u003a\u0030\u0033\u003a\u0032\u0035\u0022\u002c\u0022\u0055\u0073\u0065\u0072\u0049\u0044\u0022\u003a\u0022\u0032\u0036\u0032\u0030\u0031\u0034\u0031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0031\u007d</yoo_protection_data>
</file>

<file path=customXml/itemProps1.xml><?xml version="1.0" encoding="utf-8"?>
<ds:datastoreItem xmlns:ds="http://schemas.openxmlformats.org/officeDocument/2006/customXml" ds:itemID="{0426CA0D-2DA5-45DE-A9D0-15ADD46966A4}">
  <ds:schemaRefs/>
</ds:datastoreItem>
</file>

<file path=customXml/itemProps10.xml><?xml version="1.0" encoding="utf-8"?>
<ds:datastoreItem xmlns:ds="http://schemas.openxmlformats.org/officeDocument/2006/customXml" ds:itemID="{DCE210DE-2EB2-4738-B36F-93E3A1D9E15E}">
  <ds:schemaRefs/>
</ds:datastoreItem>
</file>

<file path=customXml/itemProps11.xml><?xml version="1.0" encoding="utf-8"?>
<ds:datastoreItem xmlns:ds="http://schemas.openxmlformats.org/officeDocument/2006/customXml" ds:itemID="{C93DA8E9-076A-4368-A313-EC95996147B1}">
  <ds:schemaRefs/>
</ds:datastoreItem>
</file>

<file path=customXml/itemProps12.xml><?xml version="1.0" encoding="utf-8"?>
<ds:datastoreItem xmlns:ds="http://schemas.openxmlformats.org/officeDocument/2006/customXml" ds:itemID="{7B5DDCAF-5F92-43F7-ABC7-9B9B97D83A29}">
  <ds:schemaRefs/>
</ds:datastoreItem>
</file>

<file path=customXml/itemProps13.xml><?xml version="1.0" encoding="utf-8"?>
<ds:datastoreItem xmlns:ds="http://schemas.openxmlformats.org/officeDocument/2006/customXml" ds:itemID="{06E5252B-AF4E-4922-A05A-CCFB492F9E4E}">
  <ds:schemaRefs/>
</ds:datastoreItem>
</file>

<file path=customXml/itemProps14.xml><?xml version="1.0" encoding="utf-8"?>
<ds:datastoreItem xmlns:ds="http://schemas.openxmlformats.org/officeDocument/2006/customXml" ds:itemID="{AE2BB4E7-D3BA-4CC3-856C-1C2E820CAB91}">
  <ds:schemaRefs/>
</ds:datastoreItem>
</file>

<file path=customXml/itemProps15.xml><?xml version="1.0" encoding="utf-8"?>
<ds:datastoreItem xmlns:ds="http://schemas.openxmlformats.org/officeDocument/2006/customXml" ds:itemID="{B20AB34F-59CC-425F-9F4E-6A7342CF5CF7}">
  <ds:schemaRefs/>
</ds:datastoreItem>
</file>

<file path=customXml/itemProps16.xml><?xml version="1.0" encoding="utf-8"?>
<ds:datastoreItem xmlns:ds="http://schemas.openxmlformats.org/officeDocument/2006/customXml" ds:itemID="{8217E2D2-FBBE-47BB-A547-8DC0462B5712}">
  <ds:schemaRefs/>
</ds:datastoreItem>
</file>

<file path=customXml/itemProps17.xml><?xml version="1.0" encoding="utf-8"?>
<ds:datastoreItem xmlns:ds="http://schemas.openxmlformats.org/officeDocument/2006/customXml" ds:itemID="{1AE92B2E-7248-4104-80DE-AC8E9DD5C0B6}">
  <ds:schemaRefs/>
</ds:datastoreItem>
</file>

<file path=customXml/itemProps18.xml><?xml version="1.0" encoding="utf-8"?>
<ds:datastoreItem xmlns:ds="http://schemas.openxmlformats.org/officeDocument/2006/customXml" ds:itemID="{558A05B1-7882-48E0-A1D9-38E68E060CEA}">
  <ds:schemaRefs/>
</ds:datastoreItem>
</file>

<file path=customXml/itemProps19.xml><?xml version="1.0" encoding="utf-8"?>
<ds:datastoreItem xmlns:ds="http://schemas.openxmlformats.org/officeDocument/2006/customXml" ds:itemID="{1FF5E742-13B9-4A07-AE65-A0C9DC2F8063}">
  <ds:schemaRefs/>
</ds:datastoreItem>
</file>

<file path=customXml/itemProps2.xml><?xml version="1.0" encoding="utf-8"?>
<ds:datastoreItem xmlns:ds="http://schemas.openxmlformats.org/officeDocument/2006/customXml" ds:itemID="{2E694CEC-B8F8-42E7-B34F-3B839B0F5AAD}">
  <ds:schemaRefs/>
</ds:datastoreItem>
</file>

<file path=customXml/itemProps20.xml><?xml version="1.0" encoding="utf-8"?>
<ds:datastoreItem xmlns:ds="http://schemas.openxmlformats.org/officeDocument/2006/customXml" ds:itemID="{DC5D0F39-9C66-48F1-A063-8B77BA47062E}">
  <ds:schemaRefs/>
</ds:datastoreItem>
</file>

<file path=customXml/itemProps21.xml><?xml version="1.0" encoding="utf-8"?>
<ds:datastoreItem xmlns:ds="http://schemas.openxmlformats.org/officeDocument/2006/customXml" ds:itemID="{40102969-3675-47EF-B7DA-B39D96B02CFC}">
  <ds:schemaRefs/>
</ds:datastoreItem>
</file>

<file path=customXml/itemProps22.xml><?xml version="1.0" encoding="utf-8"?>
<ds:datastoreItem xmlns:ds="http://schemas.openxmlformats.org/officeDocument/2006/customXml" ds:itemID="{6BEEBEEA-32D5-462E-88B2-502992669A0F}">
  <ds:schemaRefs/>
</ds:datastoreItem>
</file>

<file path=customXml/itemProps23.xml><?xml version="1.0" encoding="utf-8"?>
<ds:datastoreItem xmlns:ds="http://schemas.openxmlformats.org/officeDocument/2006/customXml" ds:itemID="{21DBCBDE-1D8F-408F-BDAE-956EFA02D076}">
  <ds:schemaRefs/>
</ds:datastoreItem>
</file>

<file path=customXml/itemProps24.xml><?xml version="1.0" encoding="utf-8"?>
<ds:datastoreItem xmlns:ds="http://schemas.openxmlformats.org/officeDocument/2006/customXml" ds:itemID="{530E2080-AA63-4A8D-9891-A6D434897E9C}">
  <ds:schemaRefs/>
</ds:datastoreItem>
</file>

<file path=customXml/itemProps25.xml><?xml version="1.0" encoding="utf-8"?>
<ds:datastoreItem xmlns:ds="http://schemas.openxmlformats.org/officeDocument/2006/customXml" ds:itemID="{48C7586B-928D-412E-8E3A-C85467BDA04C}">
  <ds:schemaRefs/>
</ds:datastoreItem>
</file>

<file path=customXml/itemProps26.xml><?xml version="1.0" encoding="utf-8"?>
<ds:datastoreItem xmlns:ds="http://schemas.openxmlformats.org/officeDocument/2006/customXml" ds:itemID="{EE3B125B-59D2-47FF-9BFB-E097107432F7}">
  <ds:schemaRefs/>
</ds:datastoreItem>
</file>

<file path=customXml/itemProps27.xml><?xml version="1.0" encoding="utf-8"?>
<ds:datastoreItem xmlns:ds="http://schemas.openxmlformats.org/officeDocument/2006/customXml" ds:itemID="{93FC31C9-6680-4061-A3C2-15741EA2A8F2}">
  <ds:schemaRefs/>
</ds:datastoreItem>
</file>

<file path=customXml/itemProps28.xml><?xml version="1.0" encoding="utf-8"?>
<ds:datastoreItem xmlns:ds="http://schemas.openxmlformats.org/officeDocument/2006/customXml" ds:itemID="{8A957F0A-00BE-4DE4-838F-C23E42D12CF3}">
  <ds:schemaRefs/>
</ds:datastoreItem>
</file>

<file path=customXml/itemProps29.xml><?xml version="1.0" encoding="utf-8"?>
<ds:datastoreItem xmlns:ds="http://schemas.openxmlformats.org/officeDocument/2006/customXml" ds:itemID="{CAEB1204-2B3F-43F2-8658-B61EFA03FC51}">
  <ds:schemaRefs/>
</ds:datastoreItem>
</file>

<file path=customXml/itemProps3.xml><?xml version="1.0" encoding="utf-8"?>
<ds:datastoreItem xmlns:ds="http://schemas.openxmlformats.org/officeDocument/2006/customXml" ds:itemID="{6B36D896-DEE4-4707-A0C2-D500140D7822}">
  <ds:schemaRefs/>
</ds:datastoreItem>
</file>

<file path=customXml/itemProps30.xml><?xml version="1.0" encoding="utf-8"?>
<ds:datastoreItem xmlns:ds="http://schemas.openxmlformats.org/officeDocument/2006/customXml" ds:itemID="{7E022D05-3062-4F3C-83CF-8E4620F86EB6}">
  <ds:schemaRefs/>
</ds:datastoreItem>
</file>

<file path=customXml/itemProps31.xml><?xml version="1.0" encoding="utf-8"?>
<ds:datastoreItem xmlns:ds="http://schemas.openxmlformats.org/officeDocument/2006/customXml" ds:itemID="{6B30F231-28ED-4A47-873E-38A4FE76EC27}">
  <ds:schemaRefs/>
</ds:datastoreItem>
</file>

<file path=customXml/itemProps32.xml><?xml version="1.0" encoding="utf-8"?>
<ds:datastoreItem xmlns:ds="http://schemas.openxmlformats.org/officeDocument/2006/customXml" ds:itemID="{3147CB41-E631-40EB-A00B-1BA35E73D0F6}">
  <ds:schemaRefs/>
</ds:datastoreItem>
</file>

<file path=customXml/itemProps33.xml><?xml version="1.0" encoding="utf-8"?>
<ds:datastoreItem xmlns:ds="http://schemas.openxmlformats.org/officeDocument/2006/customXml" ds:itemID="{06FF2ACB-8B7E-48DE-BF5D-E8BFCE2CFC5F}">
  <ds:schemaRefs/>
</ds:datastoreItem>
</file>

<file path=customXml/itemProps4.xml><?xml version="1.0" encoding="utf-8"?>
<ds:datastoreItem xmlns:ds="http://schemas.openxmlformats.org/officeDocument/2006/customXml" ds:itemID="{3B286192-36FE-449A-90F9-DE1A7B578F17}">
  <ds:schemaRefs/>
</ds:datastoreItem>
</file>

<file path=customXml/itemProps5.xml><?xml version="1.0" encoding="utf-8"?>
<ds:datastoreItem xmlns:ds="http://schemas.openxmlformats.org/officeDocument/2006/customXml" ds:itemID="{E3406ACF-04F7-4294-9A52-E49AE58C1260}">
  <ds:schemaRefs/>
</ds:datastoreItem>
</file>

<file path=customXml/itemProps6.xml><?xml version="1.0" encoding="utf-8"?>
<ds:datastoreItem xmlns:ds="http://schemas.openxmlformats.org/officeDocument/2006/customXml" ds:itemID="{BDA5D546-E9E6-489B-AE18-1F360CEF5974}">
  <ds:schemaRefs/>
</ds:datastoreItem>
</file>

<file path=customXml/itemProps7.xml><?xml version="1.0" encoding="utf-8"?>
<ds:datastoreItem xmlns:ds="http://schemas.openxmlformats.org/officeDocument/2006/customXml" ds:itemID="{F2AB6F8E-57BE-4209-A88D-AA09903C41CE}">
  <ds:schemaRefs/>
</ds:datastoreItem>
</file>

<file path=customXml/itemProps8.xml><?xml version="1.0" encoding="utf-8"?>
<ds:datastoreItem xmlns:ds="http://schemas.openxmlformats.org/officeDocument/2006/customXml" ds:itemID="{290FAD20-AE39-4C8B-B96C-E302F0B017ED}">
  <ds:schemaRefs/>
</ds:datastoreItem>
</file>

<file path=customXml/itemProps9.xml><?xml version="1.0" encoding="utf-8"?>
<ds:datastoreItem xmlns:ds="http://schemas.openxmlformats.org/officeDocument/2006/customXml" ds:itemID="{92C6E693-2D40-4C61-B801-CD147739182A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7c843c03b50640b90f09d47351c1e022_qEAy9jHzk78K</Template>
  <TotalTime>8</TotalTime>
  <Words>1069</Words>
  <Application>Microsoft Office PowerPoint</Application>
  <PresentationFormat>宽屏</PresentationFormat>
  <Paragraphs>128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7</vt:i4>
      </vt:variant>
      <vt:variant>
        <vt:lpstr>幻灯片标题</vt:lpstr>
      </vt:variant>
      <vt:variant>
        <vt:i4>15</vt:i4>
      </vt:variant>
    </vt:vector>
  </HeadingPairs>
  <TitlesOfParts>
    <vt:vector size="29" baseType="lpstr">
      <vt:lpstr>OPPOSans B</vt:lpstr>
      <vt:lpstr>等线</vt:lpstr>
      <vt:lpstr>等线 Light</vt:lpstr>
      <vt:lpstr>思源黑体 CN Regular</vt:lpstr>
      <vt:lpstr>微软雅黑</vt:lpstr>
      <vt:lpstr>Arial</vt:lpstr>
      <vt:lpstr>Wingdings</vt:lpstr>
      <vt:lpstr>Office 主题​​_-790463821</vt:lpstr>
      <vt:lpstr>Office Theme_-1537000774</vt:lpstr>
      <vt:lpstr>Office Theme_-2047095388</vt:lpstr>
      <vt:lpstr>Office Theme_-526777479</vt:lpstr>
      <vt:lpstr>Office 主题​​_-1922869374</vt:lpstr>
      <vt:lpstr>Office Theme_-1980380762</vt:lpstr>
      <vt:lpstr>Office Theme_641490496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凌江 刘</dc:creator>
  <cp:keywords>AIGC生成内容仅供参考-2024/10/26 22:03:25 -2620141</cp:keywords>
  <cp:lastModifiedBy>凌江 刘</cp:lastModifiedBy>
  <cp:revision>2</cp:revision>
  <dcterms:created xsi:type="dcterms:W3CDTF">2024-10-26T14:03:25Z</dcterms:created>
  <dcterms:modified xsi:type="dcterms:W3CDTF">2024-10-26T14:11:40Z</dcterms:modified>
</cp:coreProperties>
</file>

<file path=docProps/thumbnail.jpeg>
</file>